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8669338" cy="4745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0B4B"/>
    <a:srgbClr val="A6CB8F"/>
    <a:srgbClr val="D5D2D3"/>
    <a:srgbClr val="2F0B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47"/>
    <p:restoredTop sz="96327"/>
  </p:normalViewPr>
  <p:slideViewPr>
    <p:cSldViewPr snapToGrid="0" snapToObjects="1">
      <p:cViewPr varScale="1">
        <p:scale>
          <a:sx n="121" d="100"/>
          <a:sy n="121" d="100"/>
        </p:scale>
        <p:origin x="144" y="11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3667" y="776561"/>
            <a:ext cx="6502004" cy="1651976"/>
          </a:xfrm>
        </p:spPr>
        <p:txBody>
          <a:bodyPr anchor="b"/>
          <a:lstStyle>
            <a:lvl1pPr algn="ctr">
              <a:defRPr sz="415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3667" y="2492244"/>
            <a:ext cx="6502004" cy="1145619"/>
          </a:xfrm>
        </p:spPr>
        <p:txBody>
          <a:bodyPr/>
          <a:lstStyle>
            <a:lvl1pPr marL="0" indent="0" algn="ctr">
              <a:buNone/>
              <a:defRPr sz="1661"/>
            </a:lvl1pPr>
            <a:lvl2pPr marL="316337" indent="0" algn="ctr">
              <a:buNone/>
              <a:defRPr sz="1384"/>
            </a:lvl2pPr>
            <a:lvl3pPr marL="632673" indent="0" algn="ctr">
              <a:buNone/>
              <a:defRPr sz="1245"/>
            </a:lvl3pPr>
            <a:lvl4pPr marL="949010" indent="0" algn="ctr">
              <a:buNone/>
              <a:defRPr sz="1107"/>
            </a:lvl4pPr>
            <a:lvl5pPr marL="1265347" indent="0" algn="ctr">
              <a:buNone/>
              <a:defRPr sz="1107"/>
            </a:lvl5pPr>
            <a:lvl6pPr marL="1581683" indent="0" algn="ctr">
              <a:buNone/>
              <a:defRPr sz="1107"/>
            </a:lvl6pPr>
            <a:lvl7pPr marL="1898020" indent="0" algn="ctr">
              <a:buNone/>
              <a:defRPr sz="1107"/>
            </a:lvl7pPr>
            <a:lvl8pPr marL="2214357" indent="0" algn="ctr">
              <a:buNone/>
              <a:defRPr sz="1107"/>
            </a:lvl8pPr>
            <a:lvl9pPr marL="2530693" indent="0" algn="ctr">
              <a:buNone/>
              <a:defRPr sz="1107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15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705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03995" y="252630"/>
            <a:ext cx="1869326" cy="4021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6017" y="252630"/>
            <a:ext cx="5499611" cy="4021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526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61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1502" y="1182965"/>
            <a:ext cx="7477304" cy="1973804"/>
          </a:xfrm>
        </p:spPr>
        <p:txBody>
          <a:bodyPr anchor="b"/>
          <a:lstStyle>
            <a:lvl1pPr>
              <a:defRPr sz="4151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1502" y="3175441"/>
            <a:ext cx="7477304" cy="1037977"/>
          </a:xfrm>
        </p:spPr>
        <p:txBody>
          <a:bodyPr/>
          <a:lstStyle>
            <a:lvl1pPr marL="0" indent="0">
              <a:buNone/>
              <a:defRPr sz="1661">
                <a:solidFill>
                  <a:schemeClr val="tx1">
                    <a:tint val="75000"/>
                  </a:schemeClr>
                </a:solidFill>
              </a:defRPr>
            </a:lvl1pPr>
            <a:lvl2pPr marL="316337" indent="0">
              <a:buNone/>
              <a:defRPr sz="1384">
                <a:solidFill>
                  <a:schemeClr val="tx1">
                    <a:tint val="75000"/>
                  </a:schemeClr>
                </a:solidFill>
              </a:defRPr>
            </a:lvl2pPr>
            <a:lvl3pPr marL="632673" indent="0">
              <a:buNone/>
              <a:defRPr sz="1245">
                <a:solidFill>
                  <a:schemeClr val="tx1">
                    <a:tint val="75000"/>
                  </a:schemeClr>
                </a:solidFill>
              </a:defRPr>
            </a:lvl3pPr>
            <a:lvl4pPr marL="949010" indent="0">
              <a:buNone/>
              <a:defRPr sz="1107">
                <a:solidFill>
                  <a:schemeClr val="tx1">
                    <a:tint val="75000"/>
                  </a:schemeClr>
                </a:solidFill>
              </a:defRPr>
            </a:lvl4pPr>
            <a:lvl5pPr marL="1265347" indent="0">
              <a:buNone/>
              <a:defRPr sz="1107">
                <a:solidFill>
                  <a:schemeClr val="tx1">
                    <a:tint val="75000"/>
                  </a:schemeClr>
                </a:solidFill>
              </a:defRPr>
            </a:lvl5pPr>
            <a:lvl6pPr marL="1581683" indent="0">
              <a:buNone/>
              <a:defRPr sz="1107">
                <a:solidFill>
                  <a:schemeClr val="tx1">
                    <a:tint val="75000"/>
                  </a:schemeClr>
                </a:solidFill>
              </a:defRPr>
            </a:lvl6pPr>
            <a:lvl7pPr marL="1898020" indent="0">
              <a:buNone/>
              <a:defRPr sz="1107">
                <a:solidFill>
                  <a:schemeClr val="tx1">
                    <a:tint val="75000"/>
                  </a:schemeClr>
                </a:solidFill>
              </a:defRPr>
            </a:lvl7pPr>
            <a:lvl8pPr marL="2214357" indent="0">
              <a:buNone/>
              <a:defRPr sz="1107">
                <a:solidFill>
                  <a:schemeClr val="tx1">
                    <a:tint val="75000"/>
                  </a:schemeClr>
                </a:solidFill>
              </a:defRPr>
            </a:lvl8pPr>
            <a:lvl9pPr marL="2530693" indent="0">
              <a:buNone/>
              <a:defRPr sz="110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736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6017" y="1263147"/>
            <a:ext cx="3684469" cy="30106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88852" y="1263147"/>
            <a:ext cx="3684469" cy="30106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89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46" y="252630"/>
            <a:ext cx="7477304" cy="91715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147" y="1163194"/>
            <a:ext cx="3667536" cy="570063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6337" indent="0">
              <a:buNone/>
              <a:defRPr sz="1384" b="1"/>
            </a:lvl2pPr>
            <a:lvl3pPr marL="632673" indent="0">
              <a:buNone/>
              <a:defRPr sz="1245" b="1"/>
            </a:lvl3pPr>
            <a:lvl4pPr marL="949010" indent="0">
              <a:buNone/>
              <a:defRPr sz="1107" b="1"/>
            </a:lvl4pPr>
            <a:lvl5pPr marL="1265347" indent="0">
              <a:buNone/>
              <a:defRPr sz="1107" b="1"/>
            </a:lvl5pPr>
            <a:lvl6pPr marL="1581683" indent="0">
              <a:buNone/>
              <a:defRPr sz="1107" b="1"/>
            </a:lvl6pPr>
            <a:lvl7pPr marL="1898020" indent="0">
              <a:buNone/>
              <a:defRPr sz="1107" b="1"/>
            </a:lvl7pPr>
            <a:lvl8pPr marL="2214357" indent="0">
              <a:buNone/>
              <a:defRPr sz="1107" b="1"/>
            </a:lvl8pPr>
            <a:lvl9pPr marL="2530693" indent="0">
              <a:buNone/>
              <a:defRPr sz="110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7147" y="1733257"/>
            <a:ext cx="3667536" cy="2549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88852" y="1163194"/>
            <a:ext cx="3685598" cy="570063"/>
          </a:xfrm>
        </p:spPr>
        <p:txBody>
          <a:bodyPr anchor="b"/>
          <a:lstStyle>
            <a:lvl1pPr marL="0" indent="0">
              <a:buNone/>
              <a:defRPr sz="1661" b="1"/>
            </a:lvl1pPr>
            <a:lvl2pPr marL="316337" indent="0">
              <a:buNone/>
              <a:defRPr sz="1384" b="1"/>
            </a:lvl2pPr>
            <a:lvl3pPr marL="632673" indent="0">
              <a:buNone/>
              <a:defRPr sz="1245" b="1"/>
            </a:lvl3pPr>
            <a:lvl4pPr marL="949010" indent="0">
              <a:buNone/>
              <a:defRPr sz="1107" b="1"/>
            </a:lvl4pPr>
            <a:lvl5pPr marL="1265347" indent="0">
              <a:buNone/>
              <a:defRPr sz="1107" b="1"/>
            </a:lvl5pPr>
            <a:lvl6pPr marL="1581683" indent="0">
              <a:buNone/>
              <a:defRPr sz="1107" b="1"/>
            </a:lvl6pPr>
            <a:lvl7pPr marL="1898020" indent="0">
              <a:buNone/>
              <a:defRPr sz="1107" b="1"/>
            </a:lvl7pPr>
            <a:lvl8pPr marL="2214357" indent="0">
              <a:buNone/>
              <a:defRPr sz="1107" b="1"/>
            </a:lvl8pPr>
            <a:lvl9pPr marL="2530693" indent="0">
              <a:buNone/>
              <a:defRPr sz="1107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88852" y="1733257"/>
            <a:ext cx="3685598" cy="25493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516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1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4443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46" y="316336"/>
            <a:ext cx="2796087" cy="1107176"/>
          </a:xfrm>
        </p:spPr>
        <p:txBody>
          <a:bodyPr anchor="b"/>
          <a:lstStyle>
            <a:lvl1pPr>
              <a:defRPr sz="22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5598" y="683198"/>
            <a:ext cx="4388852" cy="3372052"/>
          </a:xfrm>
        </p:spPr>
        <p:txBody>
          <a:bodyPr/>
          <a:lstStyle>
            <a:lvl1pPr>
              <a:defRPr sz="2214"/>
            </a:lvl1pPr>
            <a:lvl2pPr>
              <a:defRPr sz="1937"/>
            </a:lvl2pPr>
            <a:lvl3pPr>
              <a:defRPr sz="1661"/>
            </a:lvl3pPr>
            <a:lvl4pPr>
              <a:defRPr sz="1384"/>
            </a:lvl4pPr>
            <a:lvl5pPr>
              <a:defRPr sz="1384"/>
            </a:lvl5pPr>
            <a:lvl6pPr>
              <a:defRPr sz="1384"/>
            </a:lvl6pPr>
            <a:lvl7pPr>
              <a:defRPr sz="1384"/>
            </a:lvl7pPr>
            <a:lvl8pPr>
              <a:defRPr sz="1384"/>
            </a:lvl8pPr>
            <a:lvl9pPr>
              <a:defRPr sz="1384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146" y="1423511"/>
            <a:ext cx="2796087" cy="2637231"/>
          </a:xfrm>
        </p:spPr>
        <p:txBody>
          <a:bodyPr/>
          <a:lstStyle>
            <a:lvl1pPr marL="0" indent="0">
              <a:buNone/>
              <a:defRPr sz="1107"/>
            </a:lvl1pPr>
            <a:lvl2pPr marL="316337" indent="0">
              <a:buNone/>
              <a:defRPr sz="969"/>
            </a:lvl2pPr>
            <a:lvl3pPr marL="632673" indent="0">
              <a:buNone/>
              <a:defRPr sz="830"/>
            </a:lvl3pPr>
            <a:lvl4pPr marL="949010" indent="0">
              <a:buNone/>
              <a:defRPr sz="692"/>
            </a:lvl4pPr>
            <a:lvl5pPr marL="1265347" indent="0">
              <a:buNone/>
              <a:defRPr sz="692"/>
            </a:lvl5pPr>
            <a:lvl6pPr marL="1581683" indent="0">
              <a:buNone/>
              <a:defRPr sz="692"/>
            </a:lvl6pPr>
            <a:lvl7pPr marL="1898020" indent="0">
              <a:buNone/>
              <a:defRPr sz="692"/>
            </a:lvl7pPr>
            <a:lvl8pPr marL="2214357" indent="0">
              <a:buNone/>
              <a:defRPr sz="692"/>
            </a:lvl8pPr>
            <a:lvl9pPr marL="2530693" indent="0">
              <a:buNone/>
              <a:defRPr sz="69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214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146" y="316336"/>
            <a:ext cx="2796087" cy="1107176"/>
          </a:xfrm>
        </p:spPr>
        <p:txBody>
          <a:bodyPr anchor="b"/>
          <a:lstStyle>
            <a:lvl1pPr>
              <a:defRPr sz="221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85598" y="683198"/>
            <a:ext cx="4388852" cy="3372052"/>
          </a:xfrm>
        </p:spPr>
        <p:txBody>
          <a:bodyPr anchor="t"/>
          <a:lstStyle>
            <a:lvl1pPr marL="0" indent="0">
              <a:buNone/>
              <a:defRPr sz="2214"/>
            </a:lvl1pPr>
            <a:lvl2pPr marL="316337" indent="0">
              <a:buNone/>
              <a:defRPr sz="1937"/>
            </a:lvl2pPr>
            <a:lvl3pPr marL="632673" indent="0">
              <a:buNone/>
              <a:defRPr sz="1661"/>
            </a:lvl3pPr>
            <a:lvl4pPr marL="949010" indent="0">
              <a:buNone/>
              <a:defRPr sz="1384"/>
            </a:lvl4pPr>
            <a:lvl5pPr marL="1265347" indent="0">
              <a:buNone/>
              <a:defRPr sz="1384"/>
            </a:lvl5pPr>
            <a:lvl6pPr marL="1581683" indent="0">
              <a:buNone/>
              <a:defRPr sz="1384"/>
            </a:lvl6pPr>
            <a:lvl7pPr marL="1898020" indent="0">
              <a:buNone/>
              <a:defRPr sz="1384"/>
            </a:lvl7pPr>
            <a:lvl8pPr marL="2214357" indent="0">
              <a:buNone/>
              <a:defRPr sz="1384"/>
            </a:lvl8pPr>
            <a:lvl9pPr marL="2530693" indent="0">
              <a:buNone/>
              <a:defRPr sz="1384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7146" y="1423511"/>
            <a:ext cx="2796087" cy="2637231"/>
          </a:xfrm>
        </p:spPr>
        <p:txBody>
          <a:bodyPr/>
          <a:lstStyle>
            <a:lvl1pPr marL="0" indent="0">
              <a:buNone/>
              <a:defRPr sz="1107"/>
            </a:lvl1pPr>
            <a:lvl2pPr marL="316337" indent="0">
              <a:buNone/>
              <a:defRPr sz="969"/>
            </a:lvl2pPr>
            <a:lvl3pPr marL="632673" indent="0">
              <a:buNone/>
              <a:defRPr sz="830"/>
            </a:lvl3pPr>
            <a:lvl4pPr marL="949010" indent="0">
              <a:buNone/>
              <a:defRPr sz="692"/>
            </a:lvl4pPr>
            <a:lvl5pPr marL="1265347" indent="0">
              <a:buNone/>
              <a:defRPr sz="692"/>
            </a:lvl5pPr>
            <a:lvl6pPr marL="1581683" indent="0">
              <a:buNone/>
              <a:defRPr sz="692"/>
            </a:lvl6pPr>
            <a:lvl7pPr marL="1898020" indent="0">
              <a:buNone/>
              <a:defRPr sz="692"/>
            </a:lvl7pPr>
            <a:lvl8pPr marL="2214357" indent="0">
              <a:buNone/>
              <a:defRPr sz="692"/>
            </a:lvl8pPr>
            <a:lvl9pPr marL="2530693" indent="0">
              <a:buNone/>
              <a:defRPr sz="692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3982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6017" y="252630"/>
            <a:ext cx="7477304" cy="9171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6017" y="1263147"/>
            <a:ext cx="7477304" cy="30106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6017" y="4397948"/>
            <a:ext cx="1950601" cy="2526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F90FD-3B89-BB45-98A1-B892944042B1}" type="datetimeFigureOut">
              <a:rPr lang="en-US" smtClean="0"/>
              <a:t>8/23/2021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71718" y="4397948"/>
            <a:ext cx="2925902" cy="2526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22720" y="4397948"/>
            <a:ext cx="1950601" cy="2526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68C19-3741-604F-8237-E16A0D0C31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025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32673" rtl="0" eaLnBrk="1" latinLnBrk="0" hangingPunct="1">
        <a:lnSpc>
          <a:spcPct val="90000"/>
        </a:lnSpc>
        <a:spcBef>
          <a:spcPct val="0"/>
        </a:spcBef>
        <a:buNone/>
        <a:defRPr sz="304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8168" indent="-158168" algn="l" defTabSz="632673" rtl="0" eaLnBrk="1" latinLnBrk="0" hangingPunct="1">
        <a:lnSpc>
          <a:spcPct val="90000"/>
        </a:lnSpc>
        <a:spcBef>
          <a:spcPts val="692"/>
        </a:spcBef>
        <a:buFont typeface="Arial" panose="020B0604020202020204" pitchFamily="34" charset="0"/>
        <a:buChar char="•"/>
        <a:defRPr sz="1937" kern="1200">
          <a:solidFill>
            <a:schemeClr val="tx1"/>
          </a:solidFill>
          <a:latin typeface="+mn-lt"/>
          <a:ea typeface="+mn-ea"/>
          <a:cs typeface="+mn-cs"/>
        </a:defRPr>
      </a:lvl1pPr>
      <a:lvl2pPr marL="474505" indent="-158168" algn="l" defTabSz="632673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661" kern="1200">
          <a:solidFill>
            <a:schemeClr val="tx1"/>
          </a:solidFill>
          <a:latin typeface="+mn-lt"/>
          <a:ea typeface="+mn-ea"/>
          <a:cs typeface="+mn-cs"/>
        </a:defRPr>
      </a:lvl2pPr>
      <a:lvl3pPr marL="790842" indent="-158168" algn="l" defTabSz="632673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384" kern="1200">
          <a:solidFill>
            <a:schemeClr val="tx1"/>
          </a:solidFill>
          <a:latin typeface="+mn-lt"/>
          <a:ea typeface="+mn-ea"/>
          <a:cs typeface="+mn-cs"/>
        </a:defRPr>
      </a:lvl3pPr>
      <a:lvl4pPr marL="1107178" indent="-158168" algn="l" defTabSz="632673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5" kern="1200">
          <a:solidFill>
            <a:schemeClr val="tx1"/>
          </a:solidFill>
          <a:latin typeface="+mn-lt"/>
          <a:ea typeface="+mn-ea"/>
          <a:cs typeface="+mn-cs"/>
        </a:defRPr>
      </a:lvl4pPr>
      <a:lvl5pPr marL="1423515" indent="-158168" algn="l" defTabSz="632673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5" kern="1200">
          <a:solidFill>
            <a:schemeClr val="tx1"/>
          </a:solidFill>
          <a:latin typeface="+mn-lt"/>
          <a:ea typeface="+mn-ea"/>
          <a:cs typeface="+mn-cs"/>
        </a:defRPr>
      </a:lvl5pPr>
      <a:lvl6pPr marL="1739852" indent="-158168" algn="l" defTabSz="632673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5" kern="1200">
          <a:solidFill>
            <a:schemeClr val="tx1"/>
          </a:solidFill>
          <a:latin typeface="+mn-lt"/>
          <a:ea typeface="+mn-ea"/>
          <a:cs typeface="+mn-cs"/>
        </a:defRPr>
      </a:lvl6pPr>
      <a:lvl7pPr marL="2056188" indent="-158168" algn="l" defTabSz="632673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5" kern="1200">
          <a:solidFill>
            <a:schemeClr val="tx1"/>
          </a:solidFill>
          <a:latin typeface="+mn-lt"/>
          <a:ea typeface="+mn-ea"/>
          <a:cs typeface="+mn-cs"/>
        </a:defRPr>
      </a:lvl7pPr>
      <a:lvl8pPr marL="2372525" indent="-158168" algn="l" defTabSz="632673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5" kern="1200">
          <a:solidFill>
            <a:schemeClr val="tx1"/>
          </a:solidFill>
          <a:latin typeface="+mn-lt"/>
          <a:ea typeface="+mn-ea"/>
          <a:cs typeface="+mn-cs"/>
        </a:defRPr>
      </a:lvl8pPr>
      <a:lvl9pPr marL="2688862" indent="-158168" algn="l" defTabSz="632673" rtl="0" eaLnBrk="1" latinLnBrk="0" hangingPunct="1">
        <a:lnSpc>
          <a:spcPct val="90000"/>
        </a:lnSpc>
        <a:spcBef>
          <a:spcPts val="346"/>
        </a:spcBef>
        <a:buFont typeface="Arial" panose="020B0604020202020204" pitchFamily="34" charset="0"/>
        <a:buChar char="•"/>
        <a:defRPr sz="12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2673" rtl="0" eaLnBrk="1" latinLnBrk="0" hangingPunct="1">
        <a:defRPr sz="1245" kern="1200">
          <a:solidFill>
            <a:schemeClr val="tx1"/>
          </a:solidFill>
          <a:latin typeface="+mn-lt"/>
          <a:ea typeface="+mn-ea"/>
          <a:cs typeface="+mn-cs"/>
        </a:defRPr>
      </a:lvl1pPr>
      <a:lvl2pPr marL="316337" algn="l" defTabSz="632673" rtl="0" eaLnBrk="1" latinLnBrk="0" hangingPunct="1">
        <a:defRPr sz="1245" kern="1200">
          <a:solidFill>
            <a:schemeClr val="tx1"/>
          </a:solidFill>
          <a:latin typeface="+mn-lt"/>
          <a:ea typeface="+mn-ea"/>
          <a:cs typeface="+mn-cs"/>
        </a:defRPr>
      </a:lvl2pPr>
      <a:lvl3pPr marL="632673" algn="l" defTabSz="632673" rtl="0" eaLnBrk="1" latinLnBrk="0" hangingPunct="1">
        <a:defRPr sz="1245" kern="1200">
          <a:solidFill>
            <a:schemeClr val="tx1"/>
          </a:solidFill>
          <a:latin typeface="+mn-lt"/>
          <a:ea typeface="+mn-ea"/>
          <a:cs typeface="+mn-cs"/>
        </a:defRPr>
      </a:lvl3pPr>
      <a:lvl4pPr marL="949010" algn="l" defTabSz="632673" rtl="0" eaLnBrk="1" latinLnBrk="0" hangingPunct="1">
        <a:defRPr sz="1245" kern="1200">
          <a:solidFill>
            <a:schemeClr val="tx1"/>
          </a:solidFill>
          <a:latin typeface="+mn-lt"/>
          <a:ea typeface="+mn-ea"/>
          <a:cs typeface="+mn-cs"/>
        </a:defRPr>
      </a:lvl4pPr>
      <a:lvl5pPr marL="1265347" algn="l" defTabSz="632673" rtl="0" eaLnBrk="1" latinLnBrk="0" hangingPunct="1">
        <a:defRPr sz="1245" kern="1200">
          <a:solidFill>
            <a:schemeClr val="tx1"/>
          </a:solidFill>
          <a:latin typeface="+mn-lt"/>
          <a:ea typeface="+mn-ea"/>
          <a:cs typeface="+mn-cs"/>
        </a:defRPr>
      </a:lvl5pPr>
      <a:lvl6pPr marL="1581683" algn="l" defTabSz="632673" rtl="0" eaLnBrk="1" latinLnBrk="0" hangingPunct="1">
        <a:defRPr sz="1245" kern="1200">
          <a:solidFill>
            <a:schemeClr val="tx1"/>
          </a:solidFill>
          <a:latin typeface="+mn-lt"/>
          <a:ea typeface="+mn-ea"/>
          <a:cs typeface="+mn-cs"/>
        </a:defRPr>
      </a:lvl6pPr>
      <a:lvl7pPr marL="1898020" algn="l" defTabSz="632673" rtl="0" eaLnBrk="1" latinLnBrk="0" hangingPunct="1">
        <a:defRPr sz="1245" kern="1200">
          <a:solidFill>
            <a:schemeClr val="tx1"/>
          </a:solidFill>
          <a:latin typeface="+mn-lt"/>
          <a:ea typeface="+mn-ea"/>
          <a:cs typeface="+mn-cs"/>
        </a:defRPr>
      </a:lvl7pPr>
      <a:lvl8pPr marL="2214357" algn="l" defTabSz="632673" rtl="0" eaLnBrk="1" latinLnBrk="0" hangingPunct="1">
        <a:defRPr sz="1245" kern="1200">
          <a:solidFill>
            <a:schemeClr val="tx1"/>
          </a:solidFill>
          <a:latin typeface="+mn-lt"/>
          <a:ea typeface="+mn-ea"/>
          <a:cs typeface="+mn-cs"/>
        </a:defRPr>
      </a:lvl8pPr>
      <a:lvl9pPr marL="2530693" algn="l" defTabSz="632673" rtl="0" eaLnBrk="1" latinLnBrk="0" hangingPunct="1">
        <a:defRPr sz="12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0A1F106-E8BF-9940-B23A-94E090CE7A55}"/>
              </a:ext>
            </a:extLst>
          </p:cNvPr>
          <p:cNvSpPr/>
          <p:nvPr/>
        </p:nvSpPr>
        <p:spPr>
          <a:xfrm>
            <a:off x="-52251" y="0"/>
            <a:ext cx="8721588" cy="4745038"/>
          </a:xfrm>
          <a:prstGeom prst="rect">
            <a:avLst/>
          </a:prstGeom>
          <a:solidFill>
            <a:srgbClr val="D5D2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F0ECEA0-38DD-C641-8975-3FFB0DBC5FED}"/>
              </a:ext>
            </a:extLst>
          </p:cNvPr>
          <p:cNvSpPr/>
          <p:nvPr/>
        </p:nvSpPr>
        <p:spPr>
          <a:xfrm>
            <a:off x="-52251" y="1277866"/>
            <a:ext cx="8721589" cy="727283"/>
          </a:xfrm>
          <a:prstGeom prst="rect">
            <a:avLst/>
          </a:prstGeom>
          <a:solidFill>
            <a:srgbClr val="2F0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46C5AB5-56C9-204D-BD49-EA6945103B74}"/>
              </a:ext>
            </a:extLst>
          </p:cNvPr>
          <p:cNvSpPr/>
          <p:nvPr/>
        </p:nvSpPr>
        <p:spPr>
          <a:xfrm>
            <a:off x="-52251" y="3572691"/>
            <a:ext cx="8721589" cy="274320"/>
          </a:xfrm>
          <a:prstGeom prst="rect">
            <a:avLst/>
          </a:prstGeom>
          <a:solidFill>
            <a:srgbClr val="2F0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Graphical user interface, website&#10;&#10;Description automatically generated">
            <a:extLst>
              <a:ext uri="{FF2B5EF4-FFF2-40B4-BE49-F238E27FC236}">
                <a16:creationId xmlns:a16="http://schemas.microsoft.com/office/drawing/2014/main" id="{0E10CFF9-3B2C-1243-9091-DA5809A5C48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174"/>
          <a:stretch/>
        </p:blipFill>
        <p:spPr>
          <a:xfrm>
            <a:off x="1162594" y="0"/>
            <a:ext cx="6642463" cy="4749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65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80A1F106-E8BF-9940-B23A-94E090CE7A55}"/>
              </a:ext>
            </a:extLst>
          </p:cNvPr>
          <p:cNvSpPr/>
          <p:nvPr/>
        </p:nvSpPr>
        <p:spPr>
          <a:xfrm>
            <a:off x="-91665" y="0"/>
            <a:ext cx="8721588" cy="4745038"/>
          </a:xfrm>
          <a:prstGeom prst="rect">
            <a:avLst/>
          </a:prstGeom>
          <a:solidFill>
            <a:srgbClr val="2B0B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529BFE0-EF58-4A94-B40D-C53F3BC0A1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580" y="1419860"/>
            <a:ext cx="7496175" cy="25050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963AE02-DA2E-4274-B99A-4B2CBA4C7F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15" y="63694"/>
            <a:ext cx="3249042" cy="1213314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9633882-8576-4750-9E61-923A50EE77C6}"/>
              </a:ext>
            </a:extLst>
          </p:cNvPr>
          <p:cNvSpPr/>
          <p:nvPr/>
        </p:nvSpPr>
        <p:spPr>
          <a:xfrm>
            <a:off x="39415" y="63693"/>
            <a:ext cx="8466082" cy="121331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67DEEA7-C9A4-434D-8663-453676CA627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26" y="170811"/>
            <a:ext cx="1828804" cy="68275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6C25550-52B7-4D55-BD54-586AEF7E3EF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11159" y="170811"/>
            <a:ext cx="1847330" cy="564960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76F45202-C3C4-4D6A-8396-82FAD168086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64719" y="142852"/>
            <a:ext cx="11598775" cy="1054995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6DD227D3-E41E-4300-87BD-6633E108E484}"/>
              </a:ext>
            </a:extLst>
          </p:cNvPr>
          <p:cNvSpPr/>
          <p:nvPr/>
        </p:nvSpPr>
        <p:spPr>
          <a:xfrm>
            <a:off x="39415" y="4067787"/>
            <a:ext cx="8466082" cy="5064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Tuesday</a:t>
            </a:r>
            <a:endParaRPr lang="en-US" dirty="0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0B29742-F974-483B-8BE5-88FB169BD4C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404009" y="4225757"/>
            <a:ext cx="5730240" cy="19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9654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</TotalTime>
  <Words>1</Words>
  <Application>Microsoft Office PowerPoint</Application>
  <PresentationFormat>Custom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 Davis</dc:creator>
  <cp:lastModifiedBy>Ceri Williams | CILT International</cp:lastModifiedBy>
  <cp:revision>5</cp:revision>
  <dcterms:created xsi:type="dcterms:W3CDTF">2021-07-02T10:25:47Z</dcterms:created>
  <dcterms:modified xsi:type="dcterms:W3CDTF">2021-08-23T09:54:37Z</dcterms:modified>
</cp:coreProperties>
</file>