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8669338" cy="4745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B4B"/>
    <a:srgbClr val="A6CB8F"/>
    <a:srgbClr val="D5D2D3"/>
    <a:srgbClr val="2F0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7"/>
    <p:restoredTop sz="96327"/>
  </p:normalViewPr>
  <p:slideViewPr>
    <p:cSldViewPr snapToGrid="0" snapToObjects="1">
      <p:cViewPr varScale="1">
        <p:scale>
          <a:sx n="121" d="100"/>
          <a:sy n="121" d="100"/>
        </p:scale>
        <p:origin x="14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667" y="776561"/>
            <a:ext cx="6502004" cy="1651976"/>
          </a:xfrm>
        </p:spPr>
        <p:txBody>
          <a:bodyPr anchor="b"/>
          <a:lstStyle>
            <a:lvl1pPr algn="ctr">
              <a:defRPr sz="415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667" y="2492244"/>
            <a:ext cx="6502004" cy="1145619"/>
          </a:xfrm>
        </p:spPr>
        <p:txBody>
          <a:bodyPr/>
          <a:lstStyle>
            <a:lvl1pPr marL="0" indent="0" algn="ctr">
              <a:buNone/>
              <a:defRPr sz="1661"/>
            </a:lvl1pPr>
            <a:lvl2pPr marL="316337" indent="0" algn="ctr">
              <a:buNone/>
              <a:defRPr sz="1384"/>
            </a:lvl2pPr>
            <a:lvl3pPr marL="632673" indent="0" algn="ctr">
              <a:buNone/>
              <a:defRPr sz="1245"/>
            </a:lvl3pPr>
            <a:lvl4pPr marL="949010" indent="0" algn="ctr">
              <a:buNone/>
              <a:defRPr sz="1107"/>
            </a:lvl4pPr>
            <a:lvl5pPr marL="1265347" indent="0" algn="ctr">
              <a:buNone/>
              <a:defRPr sz="1107"/>
            </a:lvl5pPr>
            <a:lvl6pPr marL="1581683" indent="0" algn="ctr">
              <a:buNone/>
              <a:defRPr sz="1107"/>
            </a:lvl6pPr>
            <a:lvl7pPr marL="1898020" indent="0" algn="ctr">
              <a:buNone/>
              <a:defRPr sz="1107"/>
            </a:lvl7pPr>
            <a:lvl8pPr marL="2214357" indent="0" algn="ctr">
              <a:buNone/>
              <a:defRPr sz="1107"/>
            </a:lvl8pPr>
            <a:lvl9pPr marL="2530693" indent="0" algn="ctr">
              <a:buNone/>
              <a:defRPr sz="110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3995" y="252630"/>
            <a:ext cx="1869326" cy="40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017" y="252630"/>
            <a:ext cx="5499611" cy="40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2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02" y="1182965"/>
            <a:ext cx="7477304" cy="1973804"/>
          </a:xfrm>
        </p:spPr>
        <p:txBody>
          <a:bodyPr anchor="b"/>
          <a:lstStyle>
            <a:lvl1pPr>
              <a:defRPr sz="415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502" y="3175441"/>
            <a:ext cx="7477304" cy="1037977"/>
          </a:xfrm>
        </p:spPr>
        <p:txBody>
          <a:bodyPr/>
          <a:lstStyle>
            <a:lvl1pPr marL="0" indent="0">
              <a:buNone/>
              <a:defRPr sz="1661">
                <a:solidFill>
                  <a:schemeClr val="tx1">
                    <a:tint val="75000"/>
                  </a:schemeClr>
                </a:solidFill>
              </a:defRPr>
            </a:lvl1pPr>
            <a:lvl2pPr marL="316337" indent="0">
              <a:buNone/>
              <a:defRPr sz="1384">
                <a:solidFill>
                  <a:schemeClr val="tx1">
                    <a:tint val="75000"/>
                  </a:schemeClr>
                </a:solidFill>
              </a:defRPr>
            </a:lvl2pPr>
            <a:lvl3pPr marL="632673" indent="0">
              <a:buNone/>
              <a:defRPr sz="1245">
                <a:solidFill>
                  <a:schemeClr val="tx1">
                    <a:tint val="75000"/>
                  </a:schemeClr>
                </a:solidFill>
              </a:defRPr>
            </a:lvl3pPr>
            <a:lvl4pPr marL="949010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4pPr>
            <a:lvl5pPr marL="1265347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5pPr>
            <a:lvl6pPr marL="1581683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6pPr>
            <a:lvl7pPr marL="1898020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7pPr>
            <a:lvl8pPr marL="2214357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8pPr>
            <a:lvl9pPr marL="2530693" indent="0">
              <a:buNone/>
              <a:defRPr sz="11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017" y="1263147"/>
            <a:ext cx="3684469" cy="30106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8852" y="1263147"/>
            <a:ext cx="3684469" cy="30106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46" y="252630"/>
            <a:ext cx="7477304" cy="91715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47" y="1163194"/>
            <a:ext cx="3667536" cy="570063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6337" indent="0">
              <a:buNone/>
              <a:defRPr sz="1384" b="1"/>
            </a:lvl2pPr>
            <a:lvl3pPr marL="632673" indent="0">
              <a:buNone/>
              <a:defRPr sz="1245" b="1"/>
            </a:lvl3pPr>
            <a:lvl4pPr marL="949010" indent="0">
              <a:buNone/>
              <a:defRPr sz="1107" b="1"/>
            </a:lvl4pPr>
            <a:lvl5pPr marL="1265347" indent="0">
              <a:buNone/>
              <a:defRPr sz="1107" b="1"/>
            </a:lvl5pPr>
            <a:lvl6pPr marL="1581683" indent="0">
              <a:buNone/>
              <a:defRPr sz="1107" b="1"/>
            </a:lvl6pPr>
            <a:lvl7pPr marL="1898020" indent="0">
              <a:buNone/>
              <a:defRPr sz="1107" b="1"/>
            </a:lvl7pPr>
            <a:lvl8pPr marL="2214357" indent="0">
              <a:buNone/>
              <a:defRPr sz="1107" b="1"/>
            </a:lvl8pPr>
            <a:lvl9pPr marL="2530693" indent="0">
              <a:buNone/>
              <a:defRPr sz="110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147" y="1733257"/>
            <a:ext cx="3667536" cy="2549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8852" y="1163194"/>
            <a:ext cx="3685598" cy="570063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6337" indent="0">
              <a:buNone/>
              <a:defRPr sz="1384" b="1"/>
            </a:lvl2pPr>
            <a:lvl3pPr marL="632673" indent="0">
              <a:buNone/>
              <a:defRPr sz="1245" b="1"/>
            </a:lvl3pPr>
            <a:lvl4pPr marL="949010" indent="0">
              <a:buNone/>
              <a:defRPr sz="1107" b="1"/>
            </a:lvl4pPr>
            <a:lvl5pPr marL="1265347" indent="0">
              <a:buNone/>
              <a:defRPr sz="1107" b="1"/>
            </a:lvl5pPr>
            <a:lvl6pPr marL="1581683" indent="0">
              <a:buNone/>
              <a:defRPr sz="1107" b="1"/>
            </a:lvl6pPr>
            <a:lvl7pPr marL="1898020" indent="0">
              <a:buNone/>
              <a:defRPr sz="1107" b="1"/>
            </a:lvl7pPr>
            <a:lvl8pPr marL="2214357" indent="0">
              <a:buNone/>
              <a:defRPr sz="1107" b="1"/>
            </a:lvl8pPr>
            <a:lvl9pPr marL="2530693" indent="0">
              <a:buNone/>
              <a:defRPr sz="110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8852" y="1733257"/>
            <a:ext cx="3685598" cy="2549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1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4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46" y="316336"/>
            <a:ext cx="2796087" cy="1107176"/>
          </a:xfrm>
        </p:spPr>
        <p:txBody>
          <a:bodyPr anchor="b"/>
          <a:lstStyle>
            <a:lvl1pPr>
              <a:defRPr sz="22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5598" y="683198"/>
            <a:ext cx="4388852" cy="3372052"/>
          </a:xfrm>
        </p:spPr>
        <p:txBody>
          <a:bodyPr/>
          <a:lstStyle>
            <a:lvl1pPr>
              <a:defRPr sz="2214"/>
            </a:lvl1pPr>
            <a:lvl2pPr>
              <a:defRPr sz="1937"/>
            </a:lvl2pPr>
            <a:lvl3pPr>
              <a:defRPr sz="1661"/>
            </a:lvl3pPr>
            <a:lvl4pPr>
              <a:defRPr sz="1384"/>
            </a:lvl4pPr>
            <a:lvl5pPr>
              <a:defRPr sz="1384"/>
            </a:lvl5pPr>
            <a:lvl6pPr>
              <a:defRPr sz="1384"/>
            </a:lvl6pPr>
            <a:lvl7pPr>
              <a:defRPr sz="1384"/>
            </a:lvl7pPr>
            <a:lvl8pPr>
              <a:defRPr sz="1384"/>
            </a:lvl8pPr>
            <a:lvl9pPr>
              <a:defRPr sz="138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146" y="1423511"/>
            <a:ext cx="2796087" cy="2637231"/>
          </a:xfrm>
        </p:spPr>
        <p:txBody>
          <a:bodyPr/>
          <a:lstStyle>
            <a:lvl1pPr marL="0" indent="0">
              <a:buNone/>
              <a:defRPr sz="1107"/>
            </a:lvl1pPr>
            <a:lvl2pPr marL="316337" indent="0">
              <a:buNone/>
              <a:defRPr sz="969"/>
            </a:lvl2pPr>
            <a:lvl3pPr marL="632673" indent="0">
              <a:buNone/>
              <a:defRPr sz="830"/>
            </a:lvl3pPr>
            <a:lvl4pPr marL="949010" indent="0">
              <a:buNone/>
              <a:defRPr sz="692"/>
            </a:lvl4pPr>
            <a:lvl5pPr marL="1265347" indent="0">
              <a:buNone/>
              <a:defRPr sz="692"/>
            </a:lvl5pPr>
            <a:lvl6pPr marL="1581683" indent="0">
              <a:buNone/>
              <a:defRPr sz="692"/>
            </a:lvl6pPr>
            <a:lvl7pPr marL="1898020" indent="0">
              <a:buNone/>
              <a:defRPr sz="692"/>
            </a:lvl7pPr>
            <a:lvl8pPr marL="2214357" indent="0">
              <a:buNone/>
              <a:defRPr sz="692"/>
            </a:lvl8pPr>
            <a:lvl9pPr marL="2530693" indent="0">
              <a:buNone/>
              <a:defRPr sz="69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46" y="316336"/>
            <a:ext cx="2796087" cy="1107176"/>
          </a:xfrm>
        </p:spPr>
        <p:txBody>
          <a:bodyPr anchor="b"/>
          <a:lstStyle>
            <a:lvl1pPr>
              <a:defRPr sz="22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5598" y="683198"/>
            <a:ext cx="4388852" cy="3372052"/>
          </a:xfrm>
        </p:spPr>
        <p:txBody>
          <a:bodyPr anchor="t"/>
          <a:lstStyle>
            <a:lvl1pPr marL="0" indent="0">
              <a:buNone/>
              <a:defRPr sz="2214"/>
            </a:lvl1pPr>
            <a:lvl2pPr marL="316337" indent="0">
              <a:buNone/>
              <a:defRPr sz="1937"/>
            </a:lvl2pPr>
            <a:lvl3pPr marL="632673" indent="0">
              <a:buNone/>
              <a:defRPr sz="1661"/>
            </a:lvl3pPr>
            <a:lvl4pPr marL="949010" indent="0">
              <a:buNone/>
              <a:defRPr sz="1384"/>
            </a:lvl4pPr>
            <a:lvl5pPr marL="1265347" indent="0">
              <a:buNone/>
              <a:defRPr sz="1384"/>
            </a:lvl5pPr>
            <a:lvl6pPr marL="1581683" indent="0">
              <a:buNone/>
              <a:defRPr sz="1384"/>
            </a:lvl6pPr>
            <a:lvl7pPr marL="1898020" indent="0">
              <a:buNone/>
              <a:defRPr sz="1384"/>
            </a:lvl7pPr>
            <a:lvl8pPr marL="2214357" indent="0">
              <a:buNone/>
              <a:defRPr sz="1384"/>
            </a:lvl8pPr>
            <a:lvl9pPr marL="2530693" indent="0">
              <a:buNone/>
              <a:defRPr sz="1384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146" y="1423511"/>
            <a:ext cx="2796087" cy="2637231"/>
          </a:xfrm>
        </p:spPr>
        <p:txBody>
          <a:bodyPr/>
          <a:lstStyle>
            <a:lvl1pPr marL="0" indent="0">
              <a:buNone/>
              <a:defRPr sz="1107"/>
            </a:lvl1pPr>
            <a:lvl2pPr marL="316337" indent="0">
              <a:buNone/>
              <a:defRPr sz="969"/>
            </a:lvl2pPr>
            <a:lvl3pPr marL="632673" indent="0">
              <a:buNone/>
              <a:defRPr sz="830"/>
            </a:lvl3pPr>
            <a:lvl4pPr marL="949010" indent="0">
              <a:buNone/>
              <a:defRPr sz="692"/>
            </a:lvl4pPr>
            <a:lvl5pPr marL="1265347" indent="0">
              <a:buNone/>
              <a:defRPr sz="692"/>
            </a:lvl5pPr>
            <a:lvl6pPr marL="1581683" indent="0">
              <a:buNone/>
              <a:defRPr sz="692"/>
            </a:lvl6pPr>
            <a:lvl7pPr marL="1898020" indent="0">
              <a:buNone/>
              <a:defRPr sz="692"/>
            </a:lvl7pPr>
            <a:lvl8pPr marL="2214357" indent="0">
              <a:buNone/>
              <a:defRPr sz="692"/>
            </a:lvl8pPr>
            <a:lvl9pPr marL="2530693" indent="0">
              <a:buNone/>
              <a:defRPr sz="69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9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6017" y="252630"/>
            <a:ext cx="7477304" cy="917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17" y="1263147"/>
            <a:ext cx="7477304" cy="301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017" y="4397948"/>
            <a:ext cx="1950601" cy="2526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90FD-3B89-BB45-98A1-B892944042B1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1718" y="4397948"/>
            <a:ext cx="2925902" cy="2526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2720" y="4397948"/>
            <a:ext cx="1950601" cy="2526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8C19-3741-604F-8237-E16A0D0C3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2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32673" rtl="0" eaLnBrk="1" latinLnBrk="0" hangingPunct="1">
        <a:lnSpc>
          <a:spcPct val="90000"/>
        </a:lnSpc>
        <a:spcBef>
          <a:spcPct val="0"/>
        </a:spcBef>
        <a:buNone/>
        <a:defRPr sz="30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68" indent="-158168" algn="l" defTabSz="632673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1pPr>
      <a:lvl2pPr marL="474505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790842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3pPr>
      <a:lvl4pPr marL="1107178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4pPr>
      <a:lvl5pPr marL="1423515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5pPr>
      <a:lvl6pPr marL="1739852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6pPr>
      <a:lvl7pPr marL="2056188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7pPr>
      <a:lvl8pPr marL="2372525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8pPr>
      <a:lvl9pPr marL="2688862" indent="-158168" algn="l" defTabSz="632673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1pPr>
      <a:lvl2pPr marL="316337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2pPr>
      <a:lvl3pPr marL="632673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3pPr>
      <a:lvl4pPr marL="949010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4pPr>
      <a:lvl5pPr marL="1265347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5pPr>
      <a:lvl6pPr marL="1581683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6pPr>
      <a:lvl7pPr marL="1898020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7pPr>
      <a:lvl8pPr marL="2214357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8pPr>
      <a:lvl9pPr marL="2530693" algn="l" defTabSz="632673" rtl="0" eaLnBrk="1" latinLnBrk="0" hangingPunct="1">
        <a:defRPr sz="12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A1F106-E8BF-9940-B23A-94E090CE7A55}"/>
              </a:ext>
            </a:extLst>
          </p:cNvPr>
          <p:cNvSpPr/>
          <p:nvPr/>
        </p:nvSpPr>
        <p:spPr>
          <a:xfrm>
            <a:off x="-52251" y="0"/>
            <a:ext cx="8721588" cy="4745038"/>
          </a:xfrm>
          <a:prstGeom prst="rect">
            <a:avLst/>
          </a:prstGeom>
          <a:solidFill>
            <a:srgbClr val="D5D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ECEA0-38DD-C641-8975-3FFB0DBC5FED}"/>
              </a:ext>
            </a:extLst>
          </p:cNvPr>
          <p:cNvSpPr/>
          <p:nvPr/>
        </p:nvSpPr>
        <p:spPr>
          <a:xfrm>
            <a:off x="-52251" y="1277866"/>
            <a:ext cx="8721589" cy="727283"/>
          </a:xfrm>
          <a:prstGeom prst="rect">
            <a:avLst/>
          </a:prstGeom>
          <a:solidFill>
            <a:srgbClr val="2F0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6C5AB5-56C9-204D-BD49-EA6945103B74}"/>
              </a:ext>
            </a:extLst>
          </p:cNvPr>
          <p:cNvSpPr/>
          <p:nvPr/>
        </p:nvSpPr>
        <p:spPr>
          <a:xfrm>
            <a:off x="-52251" y="3572691"/>
            <a:ext cx="8721589" cy="274320"/>
          </a:xfrm>
          <a:prstGeom prst="rect">
            <a:avLst/>
          </a:prstGeom>
          <a:solidFill>
            <a:srgbClr val="2F0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E10CFF9-3B2C-1243-9091-DA5809A5C4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"/>
          <a:stretch/>
        </p:blipFill>
        <p:spPr>
          <a:xfrm>
            <a:off x="1162594" y="0"/>
            <a:ext cx="6642463" cy="47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5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A1F106-E8BF-9940-B23A-94E090CE7A55}"/>
              </a:ext>
            </a:extLst>
          </p:cNvPr>
          <p:cNvSpPr/>
          <p:nvPr/>
        </p:nvSpPr>
        <p:spPr>
          <a:xfrm>
            <a:off x="-91665" y="0"/>
            <a:ext cx="8721588" cy="4745038"/>
          </a:xfrm>
          <a:prstGeom prst="rect">
            <a:avLst/>
          </a:prstGeom>
          <a:solidFill>
            <a:srgbClr val="2B0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29BFE0-EF58-4A94-B40D-C53F3BC0A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80" y="1419860"/>
            <a:ext cx="7496175" cy="2505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63AE02-DA2E-4274-B99A-4B2CBA4C7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5" y="63694"/>
            <a:ext cx="3249042" cy="12133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633882-8576-4750-9E61-923A50EE77C6}"/>
              </a:ext>
            </a:extLst>
          </p:cNvPr>
          <p:cNvSpPr/>
          <p:nvPr/>
        </p:nvSpPr>
        <p:spPr>
          <a:xfrm>
            <a:off x="39415" y="63693"/>
            <a:ext cx="8466082" cy="1213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7DEEA7-C9A4-434D-8663-453676CA6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26" y="170811"/>
            <a:ext cx="1828804" cy="6827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6C25550-52B7-4D55-BD54-586AEF7E3E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1159" y="170811"/>
            <a:ext cx="1847330" cy="5649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6F45202-C3C4-4D6A-8396-82FAD16808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64719" y="142852"/>
            <a:ext cx="11598775" cy="105499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DD227D3-E41E-4300-87BD-6633E108E484}"/>
              </a:ext>
            </a:extLst>
          </p:cNvPr>
          <p:cNvSpPr/>
          <p:nvPr/>
        </p:nvSpPr>
        <p:spPr>
          <a:xfrm>
            <a:off x="39415" y="4067787"/>
            <a:ext cx="8466082" cy="506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Tuesday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0B29742-F974-483B-8BE5-88FB169BD4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4009" y="4225757"/>
            <a:ext cx="573024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5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Davis</dc:creator>
  <cp:lastModifiedBy>Ceri Williams | CILT International</cp:lastModifiedBy>
  <cp:revision>5</cp:revision>
  <dcterms:created xsi:type="dcterms:W3CDTF">2021-07-02T10:25:47Z</dcterms:created>
  <dcterms:modified xsi:type="dcterms:W3CDTF">2021-08-23T09:54:37Z</dcterms:modified>
</cp:coreProperties>
</file>