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9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Logo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4339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Untitled-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963" y="0"/>
            <a:ext cx="51260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Connector 21"/>
          <p:cNvCxnSpPr/>
          <p:nvPr userDrawn="1"/>
        </p:nvCxnSpPr>
        <p:spPr>
          <a:xfrm>
            <a:off x="439738" y="500063"/>
            <a:ext cx="8323262" cy="0"/>
          </a:xfrm>
          <a:prstGeom prst="line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24" name="Straight Connector 23"/>
          <p:cNvCxnSpPr/>
          <p:nvPr userDrawn="1"/>
        </p:nvCxnSpPr>
        <p:spPr>
          <a:xfrm>
            <a:off x="439738" y="512763"/>
            <a:ext cx="832326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5" name="Straight Connector 24"/>
          <p:cNvCxnSpPr/>
          <p:nvPr userDrawn="1"/>
        </p:nvCxnSpPr>
        <p:spPr>
          <a:xfrm>
            <a:off x="439738" y="6279271"/>
            <a:ext cx="8323262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27" name="Footer Placeholder 3"/>
          <p:cNvSpPr txBox="1">
            <a:spLocks/>
          </p:cNvSpPr>
          <p:nvPr userDrawn="1"/>
        </p:nvSpPr>
        <p:spPr bwMode="auto">
          <a:xfrm>
            <a:off x="6005513" y="6346825"/>
            <a:ext cx="2895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eaLnBrk="1" fontAlgn="auto" hangingPunct="1">
              <a:spcBef>
                <a:spcPts val="0"/>
              </a:spcBef>
              <a:spcAft>
                <a:spcPts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ciltinternational.org</a:t>
            </a:r>
          </a:p>
        </p:txBody>
      </p:sp>
      <p:sp>
        <p:nvSpPr>
          <p:cNvPr id="28" name="Slide Number Placeholder 5"/>
          <p:cNvSpPr txBox="1">
            <a:spLocks/>
          </p:cNvSpPr>
          <p:nvPr userDrawn="1"/>
        </p:nvSpPr>
        <p:spPr bwMode="auto">
          <a:xfrm>
            <a:off x="377825" y="6356350"/>
            <a:ext cx="48212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fld id="{620CB79B-A58E-4197-B517-97087ABA9BF7}" type="slidenum">
              <a:rPr lang="en-US" altLang="en-US" sz="1000" smtClean="0">
                <a:solidFill>
                  <a:srgbClr val="AD874F"/>
                </a:solidFill>
                <a:latin typeface="Arial" panose="020B0604020202020204" pitchFamily="34" charset="0"/>
              </a:rPr>
              <a:pPr/>
              <a:t>‹#›</a:t>
            </a:fld>
            <a:r>
              <a:rPr lang="en-US" altLang="en-US" sz="1000" dirty="0" smtClean="0">
                <a:solidFill>
                  <a:srgbClr val="AD874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000" dirty="0" smtClean="0">
                <a:solidFill>
                  <a:schemeClr val="tx1"/>
                </a:solidFill>
                <a:latin typeface="Arial" panose="020B0604020202020204" pitchFamily="34" charset="0"/>
              </a:rPr>
              <a:t>Covid-19 Best Practice Response</a:t>
            </a:r>
            <a:endParaRPr lang="en-GB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20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ILT_World_Branches_Grey_Gold_201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53" y="1509931"/>
            <a:ext cx="8719829" cy="46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776512" y="2867443"/>
            <a:ext cx="147437" cy="2108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037913" y="3484108"/>
            <a:ext cx="147437" cy="2108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791652" y="3524479"/>
            <a:ext cx="147437" cy="2108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078284" y="4039207"/>
            <a:ext cx="147437" cy="2108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945881" y="3373644"/>
            <a:ext cx="147437" cy="21083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239391" y="4073522"/>
            <a:ext cx="147437" cy="21083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335105" y="4039206"/>
            <a:ext cx="147437" cy="2108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148841" y="4073521"/>
            <a:ext cx="147437" cy="2108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895148" y="3933789"/>
            <a:ext cx="147437" cy="2108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447650" y="4073521"/>
            <a:ext cx="147437" cy="2108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991541" y="4214821"/>
            <a:ext cx="147437" cy="21083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229528" y="4178938"/>
            <a:ext cx="147437" cy="21083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162315" y="4348045"/>
            <a:ext cx="147437" cy="21083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040753" y="4650303"/>
            <a:ext cx="147437" cy="21083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965015" y="4646872"/>
            <a:ext cx="147437" cy="21083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891296" y="4943630"/>
            <a:ext cx="147437" cy="21083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855447" y="4584416"/>
            <a:ext cx="147437" cy="21083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817577" y="5187555"/>
            <a:ext cx="147437" cy="21083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714930" y="4406582"/>
            <a:ext cx="147437" cy="2108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689081" y="5016182"/>
            <a:ext cx="147437" cy="21083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244582" y="5368532"/>
            <a:ext cx="147437" cy="21083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476759" y="3548702"/>
            <a:ext cx="147437" cy="21083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573564" y="3584479"/>
            <a:ext cx="147437" cy="21083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390801" y="3522009"/>
            <a:ext cx="147437" cy="21083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4859" y="3565178"/>
            <a:ext cx="146317" cy="21337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479380" y="4250041"/>
            <a:ext cx="147437" cy="21083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261351" y="3337867"/>
            <a:ext cx="147437" cy="210835"/>
          </a:xfrm>
          <a:prstGeom prst="rect">
            <a:avLst/>
          </a:prstGeom>
        </p:spPr>
      </p:pic>
      <p:sp>
        <p:nvSpPr>
          <p:cNvPr id="34" name="Title 4"/>
          <p:cNvSpPr txBox="1">
            <a:spLocks/>
          </p:cNvSpPr>
          <p:nvPr/>
        </p:nvSpPr>
        <p:spPr>
          <a:xfrm>
            <a:off x="1969150" y="801316"/>
            <a:ext cx="8137525" cy="752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1063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Response coverage from our global training family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61063"/>
              </a:solidFill>
              <a:effectLst/>
              <a:uLnTx/>
              <a:uFillTx/>
              <a:latin typeface="Arial" panose="020B0604020202020204"/>
              <a:ea typeface="+mj-ea"/>
              <a:cs typeface="+mj-cs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59115" y="5978067"/>
            <a:ext cx="147437" cy="210835"/>
          </a:xfrm>
          <a:prstGeom prst="rect">
            <a:avLst/>
          </a:prstGeom>
        </p:spPr>
      </p:pic>
      <p:sp>
        <p:nvSpPr>
          <p:cNvPr id="36" name="Title 4"/>
          <p:cNvSpPr txBox="1">
            <a:spLocks/>
          </p:cNvSpPr>
          <p:nvPr/>
        </p:nvSpPr>
        <p:spPr>
          <a:xfrm>
            <a:off x="632649" y="5955627"/>
            <a:ext cx="8137525" cy="752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Countries with training providers that replied to our Covid-19 impact survey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847" y="682656"/>
            <a:ext cx="1712909" cy="63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324367"/>
      </p:ext>
    </p:extLst>
  </p:cSld>
  <p:clrMapOvr>
    <a:masterClrMapping/>
  </p:clrMapOvr>
</p:sld>
</file>

<file path=ppt/theme/theme1.xml><?xml version="1.0" encoding="utf-8"?>
<a:theme xmlns:a="http://schemas.openxmlformats.org/drawingml/2006/main" name="No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LT PP Template 2020 D2" id="{B45FE501-BDAD-4B75-BDA8-5A84430412E2}" vid="{9A5CF695-FBA0-4E8A-9BA9-6A8588D0D3F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MS PGothic</vt:lpstr>
      <vt:lpstr>Arial</vt:lpstr>
      <vt:lpstr>Calibri</vt:lpstr>
      <vt:lpstr>No Logo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Harris (INT)</dc:creator>
  <cp:lastModifiedBy>Jon Harris (INT)</cp:lastModifiedBy>
  <cp:revision>1</cp:revision>
  <dcterms:created xsi:type="dcterms:W3CDTF">2020-06-16T16:06:10Z</dcterms:created>
  <dcterms:modified xsi:type="dcterms:W3CDTF">2020-06-16T16:06:36Z</dcterms:modified>
</cp:coreProperties>
</file>