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B4B"/>
    <a:srgbClr val="AD874F"/>
    <a:srgbClr val="D4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5CADE-6C27-4EF2-8FE0-B2CA5EADC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09623-4BB1-4AA2-86AE-B53D95462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5BDC3-D44C-413A-AFD0-9793F9B7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2030-8D15-4EEF-915B-BE54C46C2D83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8E6A5-912C-4B09-BDB0-32D39DAC3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E7BA9-D582-49B9-8D6D-39AC3F59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EC4F-183C-4D84-9D39-27796C6A3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89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1947-DDB5-4D34-ACDB-8005739A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2769D-B981-4C4F-B5B8-F947FF96E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24A6A-6239-4B17-916E-881FEBB9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2030-8D15-4EEF-915B-BE54C46C2D83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40115-B8E4-4EF8-93E9-82010523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0E5F3-ECDA-4CA3-8EB6-000F4A5E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EC4F-183C-4D84-9D39-27796C6A3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31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B02E5A-53B7-432C-B45A-1E841FED3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95B44-9F23-4E2E-8A63-23C99313F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D20F0-CC89-4DCB-A755-774F2E14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2030-8D15-4EEF-915B-BE54C46C2D83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AB726-66A0-45D6-A970-CC894F8D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79041-E6DC-4312-9EE3-6DBA60E6A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EC4F-183C-4D84-9D39-27796C6A3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30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D133-E282-43D7-A1D7-3C1AFFB6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84E9B-6739-4E4F-BD9A-E8E9274AD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63D0-D9A1-4009-BBA5-A1917FDC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2030-8D15-4EEF-915B-BE54C46C2D83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CE44-788A-44DB-BD0F-66796575B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2D8F3-AD9B-47E7-8B7D-E363BF88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EC4F-183C-4D84-9D39-27796C6A3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5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D9ECC-92AD-43F4-B3E1-AD7A454B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BE4FB-B4EE-412C-9F4E-96BA07DA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A97FB-620E-4187-A0E2-E704E381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2030-8D15-4EEF-915B-BE54C46C2D83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B1963-FBB8-471B-9D3C-4BD69225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D2CCA-8AAB-458C-9B70-1CE148B2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EC4F-183C-4D84-9D39-27796C6A3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8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1456-3F3E-417C-BA73-14B42639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2CDC-15F3-4A42-B170-E8B95F362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40016-1C44-41DD-B01A-070E8619A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385B2-912B-40EE-9DD9-0C4E0492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2030-8D15-4EEF-915B-BE54C46C2D83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A3E26-5B3F-44F8-B186-CE6FC96D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4122A-ECF9-4F00-BDA7-9FF5E51F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EC4F-183C-4D84-9D39-27796C6A3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96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098C-3A5A-4565-BDA3-8B1F0A4E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9F7E8-F0FC-47E2-A133-888E0CE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41F2B-E999-45DD-AE05-6D386D460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73B12-95BA-483E-BEA7-E736D994D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48964-707F-48F9-BF00-E1DB486CC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03F927-0666-4AD6-83C3-B0E955335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2030-8D15-4EEF-915B-BE54C46C2D83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449DB-79FA-4742-B47F-E9CB0687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D4974F-AC0B-4B44-A8EC-3AEDD6FF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EC4F-183C-4D84-9D39-27796C6A3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3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8EF0C-E23D-4137-AF52-DBB6E552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B3AA8-9122-4394-9E77-B05B8B88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2030-8D15-4EEF-915B-BE54C46C2D83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60095-9AEA-4ECF-B78F-0A587CE7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50F17-C31F-4D0A-8936-2728BAE0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EC4F-183C-4D84-9D39-27796C6A3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36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934066-1214-4C83-92D3-FF7BF6E0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2030-8D15-4EEF-915B-BE54C46C2D83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2701C-DC98-4318-A8A8-D8A8EF8A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A5DA7-22EA-463C-A413-6FCB0AC7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EC4F-183C-4D84-9D39-27796C6A3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26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1D58-0316-467F-A490-AF96CF6B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05DBA-D109-4164-BE91-2A9C55C50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E5976-7816-4E1A-803F-F089B3253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94AEC-7D75-40D7-B63F-A4EEC9AD1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2030-8D15-4EEF-915B-BE54C46C2D83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74F24-A687-4EEC-A2C1-595A5EB89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E725F-C02F-469B-A041-196AC243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EC4F-183C-4D84-9D39-27796C6A3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68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9BB0-3E15-4CCE-8395-16A4AF48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FF04E-9A11-4175-AFCC-DC79BE766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70E1C-E1DA-4680-BA3E-A2BC3B6B9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FDA46-F810-4A9B-BB87-3C330F61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2030-8D15-4EEF-915B-BE54C46C2D83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EC290-B2E5-417C-9093-90768D36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072BB-52FB-4633-9CF5-1E5A62BBB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EC4F-183C-4D84-9D39-27796C6A3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60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12343-843E-4E8D-9D3C-DC04C7E1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EEF72-1C09-405D-81D0-668586A18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D4653-2A25-49AC-8414-421049912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32030-8D15-4EEF-915B-BE54C46C2D83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470B6-EE88-46EF-B7B6-B714E7C23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81843-8A1B-47D6-9FB4-7B05CAFB4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EC4F-183C-4D84-9D39-27796C6A35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D794BEE-26B8-46A5-BA49-1C67ED191293}"/>
              </a:ext>
            </a:extLst>
          </p:cNvPr>
          <p:cNvSpPr/>
          <p:nvPr/>
        </p:nvSpPr>
        <p:spPr>
          <a:xfrm>
            <a:off x="-3610091" y="1350406"/>
            <a:ext cx="17945100" cy="10730346"/>
          </a:xfrm>
          <a:prstGeom prst="ellipse">
            <a:avLst/>
          </a:prstGeom>
          <a:solidFill>
            <a:srgbClr val="D4D2D2"/>
          </a:solidFill>
          <a:ln>
            <a:solidFill>
              <a:srgbClr val="D4D2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19E752-B215-4016-B1FC-4CD079A6A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34" y="430666"/>
            <a:ext cx="3143740" cy="1205581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09648C5-39C8-453D-873B-A5B3878CF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533" y="537731"/>
            <a:ext cx="3072603" cy="71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E088C8-3025-49EC-AF16-BAE75E2F2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683" y="0"/>
            <a:ext cx="867178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2EE3D3-614E-40F9-9B12-FAA073827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61" y="-1884652"/>
            <a:ext cx="3946062" cy="123305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EBAAE2F-AC86-4E1B-B47C-7CFA38C8D208}"/>
              </a:ext>
            </a:extLst>
          </p:cNvPr>
          <p:cNvSpPr/>
          <p:nvPr/>
        </p:nvSpPr>
        <p:spPr>
          <a:xfrm>
            <a:off x="20610" y="1771713"/>
            <a:ext cx="9918073" cy="721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AD87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Green Logistics &amp; Carbon Emission</a:t>
            </a:r>
            <a:endParaRPr lang="en-GB" sz="3600" b="1" dirty="0">
              <a:solidFill>
                <a:srgbClr val="AD8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C4548-B2DE-4318-B0B8-5BB7AE34DE14}"/>
              </a:ext>
            </a:extLst>
          </p:cNvPr>
          <p:cNvSpPr txBox="1"/>
          <p:nvPr/>
        </p:nvSpPr>
        <p:spPr>
          <a:xfrm>
            <a:off x="2416163" y="1350406"/>
            <a:ext cx="5357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D87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WiLAT </a:t>
            </a:r>
          </a:p>
          <a:p>
            <a:pPr algn="ctr"/>
            <a:r>
              <a:rPr lang="en-US" sz="1400" b="1" dirty="0">
                <a:solidFill>
                  <a:srgbClr val="AD87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Series</a:t>
            </a:r>
            <a:endParaRPr lang="en-GB" sz="1400" b="1" dirty="0">
              <a:solidFill>
                <a:srgbClr val="AD87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B83895-151A-437A-838A-5768555FA769}"/>
              </a:ext>
            </a:extLst>
          </p:cNvPr>
          <p:cNvSpPr txBox="1"/>
          <p:nvPr/>
        </p:nvSpPr>
        <p:spPr>
          <a:xfrm>
            <a:off x="0" y="2374090"/>
            <a:ext cx="9918073" cy="350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16</a:t>
            </a:r>
            <a:r>
              <a:rPr lang="en-US" sz="1600" b="1" i="1" baseline="3000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b="1" i="1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December, 2021 5-6.30pm HK/SIN/MAL Time (GMT+8)</a:t>
            </a:r>
            <a:endParaRPr lang="en-GB" sz="1600" b="1" i="1" dirty="0">
              <a:solidFill>
                <a:srgbClr val="2B0B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6BF81-5034-4DAC-9613-50038FB1B384}"/>
              </a:ext>
            </a:extLst>
          </p:cNvPr>
          <p:cNvSpPr txBox="1"/>
          <p:nvPr/>
        </p:nvSpPr>
        <p:spPr>
          <a:xfrm>
            <a:off x="7605128" y="4906677"/>
            <a:ext cx="2241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</a:t>
            </a:r>
          </a:p>
          <a:p>
            <a:pPr algn="ctr"/>
            <a:r>
              <a:rPr lang="en-US" sz="140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Nancy Qian</a:t>
            </a:r>
          </a:p>
          <a:p>
            <a:pPr algn="ctr"/>
            <a:r>
              <a:rPr lang="en-US" sz="1400" i="1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Incoming GVC East Asia</a:t>
            </a:r>
            <a:endParaRPr lang="en-GB" sz="1400" i="1" dirty="0">
              <a:solidFill>
                <a:srgbClr val="2B0B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985481-0AB0-4FCB-B14B-33C7412ED15B}"/>
              </a:ext>
            </a:extLst>
          </p:cNvPr>
          <p:cNvSpPr txBox="1"/>
          <p:nvPr/>
        </p:nvSpPr>
        <p:spPr>
          <a:xfrm>
            <a:off x="191236" y="5506910"/>
            <a:ext cx="3138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Mayuri </a:t>
            </a:r>
            <a:r>
              <a:rPr lang="en-US" sz="1400" b="1" dirty="0" err="1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Wijayasundara</a:t>
            </a:r>
            <a:endParaRPr lang="en-US" sz="1400" b="1" dirty="0">
              <a:solidFill>
                <a:srgbClr val="2B0B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&amp; Transformation Expert, Circular Economy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C2CE46-0708-4E47-8185-31EA7C0A459B}"/>
              </a:ext>
            </a:extLst>
          </p:cNvPr>
          <p:cNvSpPr txBox="1"/>
          <p:nvPr/>
        </p:nvSpPr>
        <p:spPr>
          <a:xfrm>
            <a:off x="2692466" y="5542012"/>
            <a:ext cx="26146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Francesco Zhang</a:t>
            </a:r>
          </a:p>
          <a:p>
            <a:pPr algn="ctr"/>
            <a:r>
              <a:rPr lang="en-US" sz="140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Consultant</a:t>
            </a:r>
          </a:p>
          <a:p>
            <a:pPr algn="ctr"/>
            <a:r>
              <a:rPr lang="en-US" sz="140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CHEP China</a:t>
            </a:r>
            <a:endParaRPr lang="en-GB" sz="1400" dirty="0">
              <a:solidFill>
                <a:srgbClr val="2B0B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8FAA3B-0B6B-4397-B894-B9AA77709124}"/>
              </a:ext>
            </a:extLst>
          </p:cNvPr>
          <p:cNvSpPr txBox="1"/>
          <p:nvPr/>
        </p:nvSpPr>
        <p:spPr>
          <a:xfrm>
            <a:off x="4996922" y="5502347"/>
            <a:ext cx="3053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Noah Schaul</a:t>
            </a:r>
          </a:p>
          <a:p>
            <a:pPr algn="ctr"/>
            <a:r>
              <a:rPr lang="en-US" sz="140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Development Manager </a:t>
            </a:r>
          </a:p>
          <a:p>
            <a:pPr algn="ctr"/>
            <a:r>
              <a:rPr lang="en-US" sz="1400" dirty="0" err="1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InChainge</a:t>
            </a:r>
            <a:r>
              <a:rPr lang="en-US" sz="1400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B.V</a:t>
            </a:r>
            <a:endParaRPr lang="en-GB" sz="1400" dirty="0">
              <a:solidFill>
                <a:srgbClr val="2B0B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37976F-FBF2-4AD5-BCA6-DB0642C16E8E}"/>
              </a:ext>
            </a:extLst>
          </p:cNvPr>
          <p:cNvSpPr txBox="1"/>
          <p:nvPr/>
        </p:nvSpPr>
        <p:spPr>
          <a:xfrm>
            <a:off x="6663675" y="97510"/>
            <a:ext cx="3183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REGISTRATION LINK</a:t>
            </a:r>
            <a:endParaRPr lang="en-GB" sz="1600" b="1" dirty="0">
              <a:solidFill>
                <a:srgbClr val="2B0B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7EC66-D054-4149-9D13-29B46D59F8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t="5728" r="15995" b="50001"/>
          <a:stretch/>
        </p:blipFill>
        <p:spPr>
          <a:xfrm>
            <a:off x="2754392" y="3189287"/>
            <a:ext cx="2420687" cy="2448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E31957-C15A-4A1A-BABA-1512EFB56F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64" y="2594324"/>
            <a:ext cx="2314327" cy="2312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C47895-77B0-4F00-B9EF-7A26C08978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6" t="6358" r="14655" b="36683"/>
          <a:stretch/>
        </p:blipFill>
        <p:spPr>
          <a:xfrm>
            <a:off x="267203" y="3202518"/>
            <a:ext cx="2459725" cy="2299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D3D410-38E7-4DF5-A8E3-5B66E2BCE1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65"/>
          <a:stretch/>
        </p:blipFill>
        <p:spPr>
          <a:xfrm>
            <a:off x="5034251" y="3277571"/>
            <a:ext cx="2476718" cy="2338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F0D0ED9-A16E-4401-B946-07D24DB8C8F2}"/>
              </a:ext>
            </a:extLst>
          </p:cNvPr>
          <p:cNvSpPr txBox="1"/>
          <p:nvPr/>
        </p:nvSpPr>
        <p:spPr>
          <a:xfrm>
            <a:off x="0" y="2849523"/>
            <a:ext cx="757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2B0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 SPEAKERS</a:t>
            </a:r>
            <a:endParaRPr lang="en-GB" b="1" i="1" dirty="0">
              <a:solidFill>
                <a:srgbClr val="2B0B4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91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64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Reshma Yousuf</dc:creator>
  <cp:lastModifiedBy>Reshma Yousuf</cp:lastModifiedBy>
  <cp:revision>8</cp:revision>
  <dcterms:created xsi:type="dcterms:W3CDTF">2021-11-24T06:04:55Z</dcterms:created>
  <dcterms:modified xsi:type="dcterms:W3CDTF">2021-12-03T12:55:07Z</dcterms:modified>
</cp:coreProperties>
</file>