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6" d="100"/>
          <a:sy n="86" d="100"/>
        </p:scale>
        <p:origin x="18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urple cover with a building and a bridge&#10;&#10;Description automatically generated">
            <a:extLst>
              <a:ext uri="{FF2B5EF4-FFF2-40B4-BE49-F238E27FC236}">
                <a16:creationId xmlns:a16="http://schemas.microsoft.com/office/drawing/2014/main" id="{2E98B3FC-DAF4-765B-C196-477F37A1EE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7199313" cy="7199313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CC5E7C-686F-ED92-74D8-5DD5EE2FB7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6750" y="2607467"/>
            <a:ext cx="6078537" cy="148655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buNone/>
              <a:defRPr sz="2800" b="1">
                <a:solidFill>
                  <a:schemeClr val="bg1"/>
                </a:solidFill>
                <a:latin typeface="Imago" panose="020B0500060000020004" pitchFamily="34" charset="0"/>
              </a:defRPr>
            </a:lvl1pPr>
          </a:lstStyle>
          <a:p>
            <a:r>
              <a:rPr lang="en-GB" b="1" dirty="0">
                <a:effectLst/>
                <a:latin typeface="Imago" panose="020B0500060000020004" pitchFamily="34" charset="0"/>
              </a:rPr>
              <a:t>Text </a:t>
            </a:r>
          </a:p>
          <a:p>
            <a:r>
              <a:rPr lang="en-GB" b="1" dirty="0">
                <a:effectLst/>
                <a:latin typeface="Imago" panose="020B0500060000020004" pitchFamily="34" charset="0"/>
              </a:rPr>
              <a:t>Goes </a:t>
            </a:r>
          </a:p>
          <a:p>
            <a:r>
              <a:rPr lang="en-GB" b="1" dirty="0">
                <a:effectLst/>
                <a:latin typeface="Imago" panose="020B0500060000020004" pitchFamily="34" charset="0"/>
              </a:rPr>
              <a:t>Here</a:t>
            </a:r>
            <a:endParaRPr lang="en-GB" dirty="0">
              <a:effectLst/>
              <a:latin typeface="Imago" panose="020B050006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04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10D145-E462-B246-8EA8-CCEE883CB7F2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AC7E06-8A79-C944-9657-C685CFFA3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13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0D1484-39ED-7A12-0782-DD42DBABC3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50" y="2607467"/>
            <a:ext cx="6078537" cy="132891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Insert </a:t>
            </a:r>
          </a:p>
          <a:p>
            <a:pPr>
              <a:spcBef>
                <a:spcPts val="0"/>
              </a:spcBef>
            </a:pPr>
            <a:r>
              <a:rPr lang="en-US" dirty="0"/>
              <a:t>Your Text</a:t>
            </a:r>
          </a:p>
          <a:p>
            <a:pPr>
              <a:spcBef>
                <a:spcPts val="0"/>
              </a:spcBef>
            </a:pPr>
            <a:r>
              <a:rPr lang="en-US" dirty="0"/>
              <a:t>Here</a:t>
            </a: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9289AE89-F7F6-45E3-1D84-8B324C11A8A7}"/>
              </a:ext>
            </a:extLst>
          </p:cNvPr>
          <p:cNvSpPr txBox="1">
            <a:spLocks/>
          </p:cNvSpPr>
          <p:nvPr/>
        </p:nvSpPr>
        <p:spPr>
          <a:xfrm>
            <a:off x="416647" y="3958682"/>
            <a:ext cx="3029080" cy="457200"/>
          </a:xfrm>
          <a:prstGeom prst="rect">
            <a:avLst/>
          </a:prstGeom>
        </p:spPr>
        <p:txBody>
          <a:bodyPr/>
          <a:lstStyle>
            <a:lvl1pPr marL="0" indent="0" algn="l" defTabSz="719907" rtl="0" eaLnBrk="1" latinLnBrk="0" hangingPunct="1">
              <a:lnSpc>
                <a:spcPct val="90000"/>
              </a:lnSpc>
              <a:spcBef>
                <a:spcPts val="2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39930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9884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37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9791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79745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9698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99652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59605" indent="-179977" algn="l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Char char="•"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latin typeface="Imago" panose="020B0500060000020004" pitchFamily="34" charset="0"/>
              </a:rPr>
              <a:t>#WORLDINMOTION  </a:t>
            </a:r>
            <a:r>
              <a:rPr lang="en-GB" b="1" dirty="0">
                <a:solidFill>
                  <a:srgbClr val="B38E5E"/>
                </a:solidFill>
                <a:latin typeface="Imago" panose="020B0500060000020004" pitchFamily="34" charset="0"/>
              </a:rPr>
              <a:t>•</a:t>
            </a:r>
            <a:r>
              <a:rPr lang="en-GB" b="1" dirty="0">
                <a:latin typeface="Imago" panose="020B0500060000020004" pitchFamily="34" charset="0"/>
              </a:rPr>
              <a:t>  #CILT105</a:t>
            </a:r>
            <a:endParaRPr lang="en-GB" dirty="0">
              <a:latin typeface="Imago" panose="020B0500060000020004" pitchFamily="34" charset="0"/>
            </a:endParaRPr>
          </a:p>
          <a:p>
            <a:r>
              <a:rPr lang="en-GB" dirty="0">
                <a:latin typeface="Imago" panose="020B0500060000020004" pitchFamily="34" charset="0"/>
              </a:rPr>
              <a:t>CILTINTERNATIONAL.ORG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349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12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Imago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Morgan</dc:creator>
  <cp:lastModifiedBy>Khya Newell | CILT International</cp:lastModifiedBy>
  <cp:revision>3</cp:revision>
  <dcterms:created xsi:type="dcterms:W3CDTF">2024-10-29T14:04:03Z</dcterms:created>
  <dcterms:modified xsi:type="dcterms:W3CDTF">2024-11-01T11:40:00Z</dcterms:modified>
</cp:coreProperties>
</file>