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0"/>
    <p:restoredTop sz="94643"/>
  </p:normalViewPr>
  <p:slideViewPr>
    <p:cSldViewPr snapToGrid="0" snapToObjects="1">
      <p:cViewPr>
        <p:scale>
          <a:sx n="95" d="100"/>
          <a:sy n="95" d="100"/>
        </p:scale>
        <p:origin x="960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413B8-2898-6B44-9EC8-0D7A59819213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F1DC-5181-A141-8E0F-4998369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0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9F1DC-5181-A141-8E0F-4998369D0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2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6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5F48-AD8F-A24A-B83C-5734E430DDC1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EE87-ADA6-4349-A6D6-45E91A0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826221"/>
            <a:ext cx="10881360" cy="627736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The Global Logistics Game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607" y="1696466"/>
            <a:ext cx="10214385" cy="520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Rules of the Contest</a:t>
            </a:r>
          </a:p>
          <a:p>
            <a:endParaRPr lang="en-US" dirty="0"/>
          </a:p>
        </p:txBody>
      </p:sp>
      <p:pic>
        <p:nvPicPr>
          <p:cNvPr id="2050" name="Picture 2" descr="http://www.ngw.nl/heraldrywiki/images/thumb/7/7d/Australia.jpg/650px-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23363"/>
            <a:ext cx="166883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9212" y="2216626"/>
            <a:ext cx="11101099" cy="734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 </a:t>
            </a:r>
            <a:r>
              <a:rPr lang="en-AU" sz="1800" dirty="0" smtClean="0"/>
              <a:t>This </a:t>
            </a:r>
            <a:r>
              <a:rPr lang="en-AU" sz="1800" dirty="0"/>
              <a:t>game is for a team of three to six logistics students, currently studying in either a technical college or a university across any CILT country.</a:t>
            </a:r>
            <a:endParaRPr lang="en-US" sz="1800" dirty="0"/>
          </a:p>
          <a:p>
            <a:endParaRPr lang="en-AU" sz="800" dirty="0" smtClean="0"/>
          </a:p>
          <a:p>
            <a:r>
              <a:rPr lang="en-AU" sz="1800" dirty="0" smtClean="0"/>
              <a:t>The </a:t>
            </a:r>
            <a:r>
              <a:rPr lang="en-AU" sz="1800" dirty="0"/>
              <a:t>team </a:t>
            </a:r>
            <a:r>
              <a:rPr lang="en-AU" sz="1800" dirty="0" smtClean="0"/>
              <a:t>is to </a:t>
            </a:r>
            <a:r>
              <a:rPr lang="en-AU" sz="1800" dirty="0" smtClean="0"/>
              <a:t>attempt </a:t>
            </a:r>
            <a:r>
              <a:rPr lang="en-AU" sz="1800" dirty="0"/>
              <a:t>to distribute a manufactured, and an agricultural product, produced in three countries across four continents over a simulated period of a year. The distribution will cover four transport modes also allowing interconnection between modes at certain hubs</a:t>
            </a:r>
            <a:r>
              <a:rPr lang="en-AU" sz="1800" dirty="0" smtClean="0"/>
              <a:t>. On </a:t>
            </a:r>
            <a:r>
              <a:rPr lang="en-AU" sz="1800" dirty="0" err="1" smtClean="0"/>
              <a:t>occassions</a:t>
            </a:r>
            <a:r>
              <a:rPr lang="en-AU" sz="1800" dirty="0" smtClean="0"/>
              <a:t> there will be events that occur that may change the dynamics of your goods, its shipping or its destination. Look out for these News Bulletins. </a:t>
            </a:r>
            <a:endParaRPr lang="en-US" sz="1800" dirty="0"/>
          </a:p>
          <a:p>
            <a:endParaRPr lang="en-AU" sz="800" dirty="0" smtClean="0"/>
          </a:p>
          <a:p>
            <a:r>
              <a:rPr lang="en-AU" sz="1800" dirty="0" smtClean="0"/>
              <a:t>Each </a:t>
            </a:r>
            <a:r>
              <a:rPr lang="en-AU" sz="1800" dirty="0"/>
              <a:t>continent will be serviced by four modal operators, production and demand will be generated and currency exchange and fuel prices will change monthly.</a:t>
            </a:r>
            <a:endParaRPr lang="en-US" sz="1800" dirty="0"/>
          </a:p>
          <a:p>
            <a:endParaRPr lang="en-AU" sz="800" dirty="0" smtClean="0"/>
          </a:p>
          <a:p>
            <a:r>
              <a:rPr lang="en-AU" sz="1800" dirty="0" smtClean="0"/>
              <a:t>The </a:t>
            </a:r>
            <a:r>
              <a:rPr lang="en-AU" sz="1800" dirty="0"/>
              <a:t>aim of the challenge is to distribute to a set service level by product, using the modes available and balancing on time demand and cost of distribution. </a:t>
            </a:r>
            <a:endParaRPr lang="en-US" sz="1800" dirty="0"/>
          </a:p>
          <a:p>
            <a:endParaRPr lang="en-AU" sz="800" dirty="0" smtClean="0"/>
          </a:p>
          <a:p>
            <a:r>
              <a:rPr lang="en-AU" sz="1800" dirty="0" smtClean="0"/>
              <a:t>Sponsors may </a:t>
            </a:r>
            <a:r>
              <a:rPr lang="en-AU" sz="1800" dirty="0"/>
              <a:t>be sourced for each mode for the air, sea, rail and road modes by continent for a negotiated period. This revenue will cover the developmental IT costs and the prizes for the successful teams. </a:t>
            </a:r>
            <a:endParaRPr lang="en-US" sz="1800" dirty="0"/>
          </a:p>
          <a:p>
            <a:endParaRPr lang="en-AU" sz="800" dirty="0" smtClean="0"/>
          </a:p>
          <a:p>
            <a:r>
              <a:rPr lang="en-AU" sz="1800" dirty="0" smtClean="0"/>
              <a:t>This </a:t>
            </a:r>
            <a:r>
              <a:rPr lang="en-AU" sz="1800" dirty="0"/>
              <a:t>game will put the CILT family in a class of its own</a:t>
            </a:r>
            <a:r>
              <a:rPr lang="en-AU" sz="1800" dirty="0" smtClean="0"/>
              <a:t>!!!!</a:t>
            </a:r>
            <a:endParaRPr lang="en-US" sz="1800" dirty="0"/>
          </a:p>
          <a:p>
            <a:endParaRPr lang="en-US" sz="800" u="sng" dirty="0" smtClean="0"/>
          </a:p>
          <a:p>
            <a:r>
              <a:rPr lang="en-US" sz="1800" u="sng" dirty="0" smtClean="0"/>
              <a:t>Rules </a:t>
            </a:r>
            <a:r>
              <a:rPr lang="en-US" sz="1800" u="sng" dirty="0" smtClean="0"/>
              <a:t>of the Competition:</a:t>
            </a:r>
          </a:p>
          <a:p>
            <a:endParaRPr lang="en-US" sz="800" dirty="0" smtClean="0"/>
          </a:p>
          <a:p>
            <a:r>
              <a:rPr lang="en-US" sz="1800" dirty="0" smtClean="0"/>
              <a:t>Each Student </a:t>
            </a:r>
            <a:r>
              <a:rPr lang="en-US" sz="1800" dirty="0" smtClean="0"/>
              <a:t>may</a:t>
            </a:r>
            <a:r>
              <a:rPr lang="en-US" sz="1800" dirty="0" smtClean="0"/>
              <a:t> </a:t>
            </a:r>
            <a:r>
              <a:rPr lang="en-US" sz="1800" dirty="0" smtClean="0"/>
              <a:t>be given a business challenge to solve in order to progress to the next level. There are </a:t>
            </a:r>
            <a:r>
              <a:rPr lang="en-US" sz="1800" dirty="0" smtClean="0"/>
              <a:t>5 </a:t>
            </a:r>
            <a:r>
              <a:rPr lang="en-US" sz="1800" dirty="0" smtClean="0"/>
              <a:t>levels to be </a:t>
            </a:r>
            <a:r>
              <a:rPr lang="en-US" sz="1800" dirty="0" smtClean="0"/>
              <a:t>achieved within each challenge. </a:t>
            </a:r>
            <a:r>
              <a:rPr lang="en-US" sz="1800" dirty="0" smtClean="0"/>
              <a:t>Each completed level will issue a score for the </a:t>
            </a:r>
            <a:r>
              <a:rPr lang="en-US" sz="1800" dirty="0" smtClean="0"/>
              <a:t>Student Team </a:t>
            </a:r>
            <a:r>
              <a:rPr lang="en-US" sz="1800" dirty="0" smtClean="0"/>
              <a:t>out of ( /10) ten. As a </a:t>
            </a:r>
            <a:r>
              <a:rPr lang="en-US" sz="1800" dirty="0" smtClean="0"/>
              <a:t>score (pass) </a:t>
            </a:r>
            <a:r>
              <a:rPr lang="en-US" sz="1800" dirty="0" smtClean="0"/>
              <a:t>is achieved they </a:t>
            </a:r>
            <a:r>
              <a:rPr lang="en-US" sz="1800" dirty="0" smtClean="0"/>
              <a:t>go </a:t>
            </a:r>
            <a:r>
              <a:rPr lang="en-US" sz="1800" dirty="0" smtClean="0"/>
              <a:t>onto a student board where their name and country will feature. They will see how their score compares to competing countries and how many levels have been completed by all </a:t>
            </a:r>
            <a:r>
              <a:rPr lang="en-US" sz="1800" dirty="0"/>
              <a:t>S</a:t>
            </a:r>
            <a:r>
              <a:rPr lang="en-US" sz="1800" dirty="0" smtClean="0"/>
              <a:t>tudent Teams </a:t>
            </a:r>
            <a:r>
              <a:rPr lang="en-US" sz="1800" dirty="0" smtClean="0"/>
              <a:t>who </a:t>
            </a:r>
            <a:r>
              <a:rPr lang="en-US" sz="1800" dirty="0" smtClean="0"/>
              <a:t>are</a:t>
            </a:r>
            <a:r>
              <a:rPr lang="en-US" sz="1800" dirty="0" smtClean="0"/>
              <a:t> </a:t>
            </a:r>
            <a:r>
              <a:rPr lang="en-US" sz="1800" dirty="0" smtClean="0"/>
              <a:t>entered </a:t>
            </a:r>
            <a:r>
              <a:rPr lang="en-US" sz="1800" dirty="0" smtClean="0"/>
              <a:t>in the </a:t>
            </a:r>
            <a:r>
              <a:rPr lang="en-US" sz="1800" dirty="0" smtClean="0"/>
              <a:t>competition. </a:t>
            </a:r>
            <a:endParaRPr lang="en-US" sz="1800" dirty="0" smtClean="0"/>
          </a:p>
          <a:p>
            <a:endParaRPr lang="en-US" sz="800" dirty="0"/>
          </a:p>
          <a:p>
            <a:r>
              <a:rPr lang="en-US" sz="1800" dirty="0" smtClean="0"/>
              <a:t>There is </a:t>
            </a:r>
            <a:r>
              <a:rPr lang="en-US" sz="1800" dirty="0" smtClean="0"/>
              <a:t>a leader board for all to view.</a:t>
            </a:r>
          </a:p>
          <a:p>
            <a:endParaRPr lang="en-US" sz="800" dirty="0" smtClean="0"/>
          </a:p>
          <a:p>
            <a:r>
              <a:rPr lang="en-US" sz="1800" dirty="0" smtClean="0"/>
              <a:t>The </a:t>
            </a:r>
            <a:r>
              <a:rPr lang="en-US" sz="1800" dirty="0" smtClean="0"/>
              <a:t>competition </a:t>
            </a:r>
            <a:r>
              <a:rPr lang="en-US" sz="1800" dirty="0" smtClean="0"/>
              <a:t>involves </a:t>
            </a:r>
            <a:r>
              <a:rPr lang="en-US" sz="1800" dirty="0" smtClean="0"/>
              <a:t>simulated travel and research will be required before attempting each task within a set </a:t>
            </a:r>
            <a:r>
              <a:rPr lang="en-US" sz="1800" dirty="0" smtClean="0"/>
              <a:t>for each country challenge.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68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52/38/ea/5238ea4c97d17757194d754114e858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4" y="0"/>
            <a:ext cx="12661736" cy="65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770" y="6604333"/>
            <a:ext cx="12443075" cy="30214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  <a:p>
            <a:pPr algn="ctr"/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  <a:p>
            <a:pPr algn="ctr"/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  <a:p>
            <a:pPr algn="ctr"/>
            <a:r>
              <a:rPr lang="en-AU" sz="3600" dirty="0"/>
              <a:t>The Global Logistics Game</a:t>
            </a:r>
            <a:endParaRPr lang="en-US" sz="14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  <a:p>
            <a:endParaRPr lang="en-US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  <a:p>
            <a:endParaRPr lang="en-US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0385" y="7484125"/>
            <a:ext cx="5842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Australia’s Great </a:t>
            </a:r>
            <a:r>
              <a:rPr lang="en-US" sz="4000" b="0" cap="none" spc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Idea   </a:t>
            </a:r>
            <a:endParaRPr lang="en-US" sz="4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" descr="http://www.ngw.nl/heraldrywiki/images/thumb/7/7d/Australia.jpg/650px-Austra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61" y="6549318"/>
            <a:ext cx="1197895" cy="8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16</Words>
  <Application>Microsoft Macintosh PowerPoint</Application>
  <PresentationFormat>A3 Paper (297x420 mm)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The Global Logistics Game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2017-06-05T06:07:24Z</dcterms:created>
  <dcterms:modified xsi:type="dcterms:W3CDTF">2017-06-06T00:29:18Z</dcterms:modified>
</cp:coreProperties>
</file>