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48" r:id="rId2"/>
    <p:sldMasterId id="2147483650" r:id="rId3"/>
  </p:sldMasterIdLst>
  <p:notesMasterIdLst>
    <p:notesMasterId r:id="rId8"/>
  </p:notesMasterIdLst>
  <p:sldIdLst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44" autoAdjust="0"/>
  </p:normalViewPr>
  <p:slideViewPr>
    <p:cSldViewPr snapToGrid="0">
      <p:cViewPr varScale="1">
        <p:scale>
          <a:sx n="69" d="100"/>
          <a:sy n="69" d="100"/>
        </p:scale>
        <p:origin x="122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58153-F050-4D86-A8FA-46AB3C7FB92A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D41AC-BF2F-41E4-A748-8090B2675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58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825" y="2776538"/>
            <a:ext cx="8137525" cy="33194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7825" y="1825625"/>
            <a:ext cx="8137525" cy="752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0B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63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ffic Blur Thank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78001" y="4152736"/>
            <a:ext cx="8384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8001" y="4462949"/>
            <a:ext cx="8384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78001" y="4784460"/>
            <a:ext cx="8384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Social Media Contact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78001" y="5094673"/>
            <a:ext cx="8384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2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78000" y="5404886"/>
            <a:ext cx="8384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3</a:t>
            </a: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416100" y="2591600"/>
            <a:ext cx="4757738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GB" sz="44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</a:t>
            </a:r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8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ubtitl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825" y="2776538"/>
            <a:ext cx="3906012" cy="33194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7825" y="1825625"/>
            <a:ext cx="8137525" cy="752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0B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4609338" y="2776538"/>
            <a:ext cx="3906012" cy="3319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793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9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825" y="2776538"/>
            <a:ext cx="3906012" cy="33194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7825" y="1825625"/>
            <a:ext cx="8137525" cy="752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0B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4610100" y="2771776"/>
            <a:ext cx="3905250" cy="331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988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7825" y="1825625"/>
            <a:ext cx="8137525" cy="752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0B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4610100" y="2771776"/>
            <a:ext cx="3905250" cy="331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77825" y="2771776"/>
            <a:ext cx="3906012" cy="331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129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Larg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85762" y="1825624"/>
            <a:ext cx="8339138" cy="427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75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36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rth Pres Nam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78000" y="2642400"/>
            <a:ext cx="7813500" cy="12207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4486812"/>
            <a:ext cx="3497513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4797025"/>
            <a:ext cx="3497513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77726" y="4162138"/>
            <a:ext cx="3497513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Event Name &amp; Location</a:t>
            </a:r>
          </a:p>
        </p:txBody>
      </p:sp>
    </p:spTree>
    <p:extLst>
      <p:ext uri="{BB962C8B-B14F-4D97-AF65-F5344CB8AC3E}">
        <p14:creationId xmlns:p14="http://schemas.microsoft.com/office/powerpoint/2010/main" val="222992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rth Thank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78001" y="4152736"/>
            <a:ext cx="8384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8001" y="4462949"/>
            <a:ext cx="8384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78001" y="4784460"/>
            <a:ext cx="8384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Social Media Contact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78001" y="5094673"/>
            <a:ext cx="8384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2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78000" y="5404886"/>
            <a:ext cx="8384999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Contact 3</a:t>
            </a:r>
          </a:p>
        </p:txBody>
      </p:sp>
      <p:sp>
        <p:nvSpPr>
          <p:cNvPr id="2" name="TextBox 1"/>
          <p:cNvSpPr txBox="1"/>
          <p:nvPr userDrawn="1"/>
        </p:nvSpPr>
        <p:spPr bwMode="auto">
          <a:xfrm>
            <a:off x="416100" y="2591600"/>
            <a:ext cx="4757738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GB" sz="44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</a:t>
            </a:r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ffic Blur Pres Nam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4486812"/>
            <a:ext cx="3497513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4797025"/>
            <a:ext cx="3497513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8000" y="2642400"/>
            <a:ext cx="7813500" cy="12207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77726" y="4162138"/>
            <a:ext cx="3497513" cy="321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Event Name &amp; Location</a:t>
            </a:r>
          </a:p>
        </p:txBody>
      </p:sp>
    </p:spTree>
    <p:extLst>
      <p:ext uri="{BB962C8B-B14F-4D97-AF65-F5344CB8AC3E}">
        <p14:creationId xmlns:p14="http://schemas.microsoft.com/office/powerpoint/2010/main" val="345858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Untitled-1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0"/>
            <a:ext cx="5126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 userDrawn="1"/>
        </p:nvCxnSpPr>
        <p:spPr>
          <a:xfrm>
            <a:off x="439738" y="500063"/>
            <a:ext cx="8323262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24" name="Straight Connector 23"/>
          <p:cNvCxnSpPr/>
          <p:nvPr userDrawn="1"/>
        </p:nvCxnSpPr>
        <p:spPr>
          <a:xfrm>
            <a:off x="439738" y="512763"/>
            <a:ext cx="832326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5" name="Straight Connector 24"/>
          <p:cNvCxnSpPr/>
          <p:nvPr userDrawn="1"/>
        </p:nvCxnSpPr>
        <p:spPr>
          <a:xfrm>
            <a:off x="439738" y="6279271"/>
            <a:ext cx="8323262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27" name="Footer Placeholder 3"/>
          <p:cNvSpPr txBox="1">
            <a:spLocks/>
          </p:cNvSpPr>
          <p:nvPr userDrawn="1"/>
        </p:nvSpPr>
        <p:spPr bwMode="auto">
          <a:xfrm>
            <a:off x="6005513" y="6346825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ciltinternational.org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 bwMode="auto">
          <a:xfrm>
            <a:off x="377825" y="6356350"/>
            <a:ext cx="48212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‹#› 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Event Title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Location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Theme</a:t>
            </a:r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2" y="716278"/>
            <a:ext cx="244724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7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0" r:id="rId2"/>
    <p:sldLayoutId id="2147483671" r:id="rId3"/>
    <p:sldLayoutId id="2147483672" r:id="rId4"/>
    <p:sldLayoutId id="2147483661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0" name="Rectangle 7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B0B4B">
              <a:alpha val="38000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439738" y="500063"/>
            <a:ext cx="8323262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49" name="Picture 12" descr="CILT_Logo_GOLD&amp;WHIT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712788"/>
            <a:ext cx="2447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Straight Connector 55"/>
          <p:cNvCxnSpPr/>
          <p:nvPr userDrawn="1"/>
        </p:nvCxnSpPr>
        <p:spPr>
          <a:xfrm>
            <a:off x="439738" y="6279271"/>
            <a:ext cx="8323262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1" name="Straight Connector 70"/>
          <p:cNvCxnSpPr/>
          <p:nvPr userDrawn="1"/>
        </p:nvCxnSpPr>
        <p:spPr>
          <a:xfrm>
            <a:off x="439738" y="4056771"/>
            <a:ext cx="8323262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77" name="Footer Placeholder 3"/>
          <p:cNvSpPr txBox="1">
            <a:spLocks/>
          </p:cNvSpPr>
          <p:nvPr userDrawn="1"/>
        </p:nvSpPr>
        <p:spPr bwMode="auto">
          <a:xfrm>
            <a:off x="6005513" y="6346825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ciltinternational.org</a:t>
            </a:r>
            <a:endParaRPr lang="en-US" alt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Slide Number Placeholder 5"/>
          <p:cNvSpPr txBox="1">
            <a:spLocks/>
          </p:cNvSpPr>
          <p:nvPr userDrawn="1"/>
        </p:nvSpPr>
        <p:spPr bwMode="auto">
          <a:xfrm>
            <a:off x="377825" y="6356350"/>
            <a:ext cx="48212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‹#› 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Event Title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Location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Theme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0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pexels-photo-409701.jpe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48279" r="46062" b="142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B0B4B">
              <a:alpha val="21960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S PGothic" panose="020B0600070205080204" pitchFamily="34" charset="-128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39738" y="500063"/>
            <a:ext cx="8323262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24" name="Footer Placeholder 3"/>
          <p:cNvSpPr txBox="1">
            <a:spLocks/>
          </p:cNvSpPr>
          <p:nvPr userDrawn="1"/>
        </p:nvSpPr>
        <p:spPr bwMode="auto">
          <a:xfrm>
            <a:off x="6005513" y="6346825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ciltinternational.org</a:t>
            </a:r>
            <a:endParaRPr lang="en-US" alt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39738" y="4056771"/>
            <a:ext cx="8323262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26" name="Slide Number Placeholder 5"/>
          <p:cNvSpPr txBox="1">
            <a:spLocks/>
          </p:cNvSpPr>
          <p:nvPr userDrawn="1"/>
        </p:nvSpPr>
        <p:spPr bwMode="auto">
          <a:xfrm>
            <a:off x="377825" y="6356350"/>
            <a:ext cx="48212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‹#› 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Event Title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Location </a:t>
            </a:r>
            <a:r>
              <a:rPr lang="en-US" altLang="en-US" sz="1000" dirty="0">
                <a:solidFill>
                  <a:srgbClr val="AD874F"/>
                </a:solidFill>
                <a:latin typeface="Arial" panose="020B0604020202020204" pitchFamily="34" charset="0"/>
              </a:rPr>
              <a:t>| 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Theme</a:t>
            </a:r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39738" y="6279271"/>
            <a:ext cx="8323262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" y="712800"/>
            <a:ext cx="2457851" cy="91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3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CF022AB-0251-47F5-8CE5-6C21D0EA32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International Led Content Sunday / Monday AM – “A </a:t>
            </a:r>
            <a:r>
              <a:rPr lang="en-GB" dirty="0" smtClean="0"/>
              <a:t>New </a:t>
            </a:r>
            <a:r>
              <a:rPr lang="en-GB" dirty="0"/>
              <a:t>Institute for a new Era”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UK Led Content – Monday Technical Tours; Tuesday main conference day – “Global Solutions to Global </a:t>
            </a:r>
            <a:r>
              <a:rPr lang="en-GB" dirty="0" smtClean="0"/>
              <a:t>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Overall – need to reconsider the branding for the event – doesn’t meet the global guidelines &amp; is billed as an Annual Conference not the International Convention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EC193C-8760-47A6-9342-C338951E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Convention 2019</a:t>
            </a:r>
          </a:p>
        </p:txBody>
      </p:sp>
    </p:spTree>
    <p:extLst>
      <p:ext uri="{BB962C8B-B14F-4D97-AF65-F5344CB8AC3E}">
        <p14:creationId xmlns:p14="http://schemas.microsoft.com/office/powerpoint/2010/main" val="117197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4686FEA-8689-466D-82D3-B2428E8BB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5" y="2624138"/>
            <a:ext cx="8137525" cy="33194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Theme to cover – “A new Institute for a new Era”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Sunday – kick off initial briefing and focus – 9am to 11am.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Briefing on what to expect from the conference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A New Era </a:t>
            </a:r>
            <a:r>
              <a:rPr lang="en-GB" dirty="0"/>
              <a:t>– what is happening across the world and why we have to be ready as an Institute – an initial perspective from </a:t>
            </a:r>
            <a:r>
              <a:rPr lang="en-GB" dirty="0" smtClean="0"/>
              <a:t>SG &amp; 2 </a:t>
            </a:r>
            <a:r>
              <a:rPr lang="en-GB" dirty="0"/>
              <a:t>International speakers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How we can be ready? – International led agenda &amp; programme for our Institute for the coming century – SG facilitated with President, Trustee &amp; IMC input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D09FFA-7BD3-4D54-927D-2D6931A93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Proposed International </a:t>
            </a:r>
            <a:r>
              <a:rPr lang="en-GB" sz="3600" dirty="0"/>
              <a:t>Days content</a:t>
            </a:r>
          </a:p>
        </p:txBody>
      </p:sp>
    </p:spTree>
    <p:extLst>
      <p:ext uri="{BB962C8B-B14F-4D97-AF65-F5344CB8AC3E}">
        <p14:creationId xmlns:p14="http://schemas.microsoft.com/office/powerpoint/2010/main" val="101553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F42C6DA-EB37-4749-9372-3D58122C5E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Sunday 1130 to 1330 – Next Generation Session – all delegates can join.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Followed by lunch 1330 to 1430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Sunday 1430 to 1630 – </a:t>
            </a:r>
            <a:r>
              <a:rPr lang="en-GB" dirty="0" err="1"/>
              <a:t>WiLAT</a:t>
            </a:r>
            <a:r>
              <a:rPr lang="en-GB" dirty="0"/>
              <a:t> session – all delegates can join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Sunday 1630 to 1830 – </a:t>
            </a:r>
            <a:r>
              <a:rPr lang="en-GB" dirty="0" err="1"/>
              <a:t>WiLAT</a:t>
            </a:r>
            <a:r>
              <a:rPr lang="en-GB" dirty="0"/>
              <a:t> &amp; YP Global Committees meetings. Country Delegation meetings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3933AC-6185-4AFC-873F-B3273632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Days content</a:t>
            </a:r>
          </a:p>
        </p:txBody>
      </p:sp>
    </p:spTree>
    <p:extLst>
      <p:ext uri="{BB962C8B-B14F-4D97-AF65-F5344CB8AC3E}">
        <p14:creationId xmlns:p14="http://schemas.microsoft.com/office/powerpoint/2010/main" val="175176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4D9C783-18B0-4A08-A4B0-E32F94B60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5" y="2509838"/>
            <a:ext cx="8137525" cy="33194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Monday 830am to 11am International Session ahead of the technical visits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First hour – 3 focused sessions – a New Institute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Education (Malaysia), Membership (Sri Lanka) </a:t>
            </a:r>
            <a:r>
              <a:rPr lang="en-GB" dirty="0"/>
              <a:t>&amp; </a:t>
            </a:r>
            <a:r>
              <a:rPr lang="en-GB" dirty="0" smtClean="0"/>
              <a:t>Policy (UK) </a:t>
            </a:r>
            <a:r>
              <a:rPr lang="en-GB" dirty="0"/>
              <a:t>– an individual country best practice example of how an Institute can contribute in the new 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Second hour – </a:t>
            </a:r>
            <a:r>
              <a:rPr lang="en-GB" dirty="0" smtClean="0"/>
              <a:t>A New Era</a:t>
            </a:r>
            <a:endParaRPr lang="en-GB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Two speakers to lead &amp; position the subject &amp; then be joined by the President &amp; the President Elect to form a panel to take questions from the floor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099A85-12C6-42F5-B45D-60970D146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Days Content</a:t>
            </a:r>
          </a:p>
        </p:txBody>
      </p:sp>
    </p:spTree>
    <p:extLst>
      <p:ext uri="{BB962C8B-B14F-4D97-AF65-F5344CB8AC3E}">
        <p14:creationId xmlns:p14="http://schemas.microsoft.com/office/powerpoint/2010/main" val="2989536665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Watermark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e 1  - Blank [Read-Only]" id="{F602D8AA-F846-4CE9-BAC3-5927F4966241}" vid="{F2699B0C-05DF-4DCE-B6E7-FDB2E372309A}"/>
    </a:ext>
  </a:extLst>
</a:theme>
</file>

<file path=ppt/theme/theme2.xml><?xml version="1.0" encoding="utf-8"?>
<a:theme xmlns:a="http://schemas.openxmlformats.org/drawingml/2006/main" name="Earth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normAutofit/>
      </a:bodyPr>
      <a:lstStyle>
        <a:defPPr eaLnBrk="1" hangingPunct="1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se 1  - Blank [Read-Only]" id="{F602D8AA-F846-4CE9-BAC3-5927F4966241}" vid="{930BB836-A164-42C8-837B-397CBA220FB5}"/>
    </a:ext>
  </a:extLst>
</a:theme>
</file>

<file path=ppt/theme/theme3.xml><?xml version="1.0" encoding="utf-8"?>
<a:theme xmlns:a="http://schemas.openxmlformats.org/drawingml/2006/main" name="Traffic Blur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e 1  - Blank [Read-Only]" id="{F602D8AA-F846-4CE9-BAC3-5927F4966241}" vid="{A003283A-D368-4EFC-8746-FC81F19A41D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 1  - Blank</Template>
  <TotalTime>36</TotalTime>
  <Words>302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MS PGothic</vt:lpstr>
      <vt:lpstr>Arial</vt:lpstr>
      <vt:lpstr>Calibri</vt:lpstr>
      <vt:lpstr>White Watermark Master</vt:lpstr>
      <vt:lpstr>Earth Master</vt:lpstr>
      <vt:lpstr>Traffic Blur Master</vt:lpstr>
      <vt:lpstr>Convention 2019</vt:lpstr>
      <vt:lpstr>Proposed International Days content</vt:lpstr>
      <vt:lpstr>International Days content</vt:lpstr>
      <vt:lpstr>International Days 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Convention 2019</dc:title>
  <dc:creator>Keith Newton</dc:creator>
  <cp:lastModifiedBy>Keith Newton (INT)</cp:lastModifiedBy>
  <cp:revision>6</cp:revision>
  <dcterms:created xsi:type="dcterms:W3CDTF">2018-11-20T11:40:07Z</dcterms:created>
  <dcterms:modified xsi:type="dcterms:W3CDTF">2018-11-26T16:51:05Z</dcterms:modified>
</cp:coreProperties>
</file>