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7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8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9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  <p:sldMasterId id="2147483698" r:id="rId2"/>
    <p:sldMasterId id="2147483710" r:id="rId3"/>
    <p:sldMasterId id="2147483681" r:id="rId4"/>
    <p:sldMasterId id="2147483648" r:id="rId5"/>
    <p:sldMasterId id="2147483650" r:id="rId6"/>
    <p:sldMasterId id="2147483684" r:id="rId7"/>
    <p:sldMasterId id="2147483714" r:id="rId8"/>
    <p:sldMasterId id="2147483724" r:id="rId9"/>
    <p:sldMasterId id="2147483737" r:id="rId10"/>
  </p:sldMasterIdLst>
  <p:notesMasterIdLst>
    <p:notesMasterId r:id="rId58"/>
  </p:notesMasterIdLst>
  <p:sldIdLst>
    <p:sldId id="256" r:id="rId11"/>
    <p:sldId id="258" r:id="rId12"/>
    <p:sldId id="257" r:id="rId13"/>
    <p:sldId id="259" r:id="rId14"/>
    <p:sldId id="261" r:id="rId15"/>
    <p:sldId id="268" r:id="rId16"/>
    <p:sldId id="269" r:id="rId17"/>
    <p:sldId id="270" r:id="rId18"/>
    <p:sldId id="310" r:id="rId19"/>
    <p:sldId id="311" r:id="rId20"/>
    <p:sldId id="312" r:id="rId21"/>
    <p:sldId id="288" r:id="rId22"/>
    <p:sldId id="289" r:id="rId23"/>
    <p:sldId id="290" r:id="rId24"/>
    <p:sldId id="291" r:id="rId25"/>
    <p:sldId id="292" r:id="rId26"/>
    <p:sldId id="294" r:id="rId27"/>
    <p:sldId id="295" r:id="rId28"/>
    <p:sldId id="296" r:id="rId29"/>
    <p:sldId id="297" r:id="rId30"/>
    <p:sldId id="298" r:id="rId31"/>
    <p:sldId id="279" r:id="rId32"/>
    <p:sldId id="280" r:id="rId33"/>
    <p:sldId id="281" r:id="rId34"/>
    <p:sldId id="282" r:id="rId35"/>
    <p:sldId id="299" r:id="rId36"/>
    <p:sldId id="300" r:id="rId37"/>
    <p:sldId id="301" r:id="rId38"/>
    <p:sldId id="302" r:id="rId39"/>
    <p:sldId id="271" r:id="rId40"/>
    <p:sldId id="272" r:id="rId41"/>
    <p:sldId id="273" r:id="rId42"/>
    <p:sldId id="274" r:id="rId43"/>
    <p:sldId id="275" r:id="rId44"/>
    <p:sldId id="276" r:id="rId45"/>
    <p:sldId id="283" r:id="rId46"/>
    <p:sldId id="284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285" r:id="rId55"/>
    <p:sldId id="286" r:id="rId56"/>
    <p:sldId id="287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JC 1 - 6" id="{1CC79C94-2FED-4343-878D-5E8F562D55B4}">
          <p14:sldIdLst>
            <p14:sldId id="256"/>
            <p14:sldId id="258"/>
            <p14:sldId id="257"/>
            <p14:sldId id="259"/>
            <p14:sldId id="261"/>
          </p14:sldIdLst>
        </p14:section>
        <p14:section name="JC 10 - 13" id="{4D35F07D-E49C-44E1-84AC-11ECF392DF86}">
          <p14:sldIdLst>
            <p14:sldId id="268"/>
            <p14:sldId id="269"/>
            <p14:sldId id="270"/>
            <p14:sldId id="310"/>
            <p14:sldId id="311"/>
            <p14:sldId id="312"/>
          </p14:sldIdLst>
        </p14:section>
        <p14:section name="KN 14 17" id="{33892A38-8352-496F-B974-DC86653E00E0}">
          <p14:sldIdLst>
            <p14:sldId id="288"/>
            <p14:sldId id="289"/>
            <p14:sldId id="290"/>
            <p14:sldId id="291"/>
            <p14:sldId id="292"/>
          </p14:sldIdLst>
        </p14:section>
        <p14:section name="SPH 12" id="{D48226DC-55F3-45C1-A6DE-6E4A3107E110}">
          <p14:sldIdLst>
            <p14:sldId id="294"/>
          </p14:sldIdLst>
        </p14:section>
        <p14:section name="KN 18 - 20" id="{CF9E2CA6-0124-442B-BDB2-A41690A193D5}">
          <p14:sldIdLst>
            <p14:sldId id="295"/>
            <p14:sldId id="296"/>
            <p14:sldId id="297"/>
          </p14:sldIdLst>
        </p14:section>
        <p14:section name="SPH 19" id="{84DD03C5-0B18-4E52-8364-7F23DFDC6665}">
          <p14:sldIdLst>
            <p14:sldId id="298"/>
          </p14:sldIdLst>
        </p14:section>
        <p14:section name="JC 14 - 17" id="{836E288B-92A6-4EE0-A77D-986A8ABFBA09}">
          <p14:sldIdLst>
            <p14:sldId id="279"/>
            <p14:sldId id="280"/>
            <p14:sldId id="281"/>
            <p14:sldId id="282"/>
          </p14:sldIdLst>
        </p14:section>
        <p14:section name="New Sec Reporting" id="{75BED09E-8E34-4FA7-8F47-6997F5BFBA6D}">
          <p14:sldIdLst>
            <p14:sldId id="299"/>
          </p14:sldIdLst>
        </p14:section>
        <p14:section name="KN 25 - 27" id="{1B49A209-DE51-4A04-9BEB-FAE7D8D936BD}">
          <p14:sldIdLst>
            <p14:sldId id="300"/>
            <p14:sldId id="301"/>
            <p14:sldId id="302"/>
          </p14:sldIdLst>
        </p14:section>
        <p14:section name="JC 18 - 25" id="{E7989B17-FBB4-4C25-91BC-3C7A6F1D8FF1}">
          <p14:sldIdLst>
            <p14:sldId id="271"/>
            <p14:sldId id="272"/>
            <p14:sldId id="273"/>
            <p14:sldId id="274"/>
            <p14:sldId id="275"/>
            <p14:sldId id="276"/>
            <p14:sldId id="283"/>
            <p14:sldId id="284"/>
          </p14:sldIdLst>
        </p14:section>
        <p14:section name="SPH 31 - 33" id="{6811BD43-357B-4E29-B591-513098DAE116}">
          <p14:sldIdLst>
            <p14:sldId id="303"/>
            <p14:sldId id="304"/>
            <p14:sldId id="305"/>
          </p14:sldIdLst>
        </p14:section>
        <p14:section name="SPH 34 - 37" id="{873D6E12-3000-4D7F-A3D0-0B2FD72CEBE5}">
          <p14:sldIdLst>
            <p14:sldId id="306"/>
            <p14:sldId id="307"/>
            <p14:sldId id="308"/>
            <p14:sldId id="309"/>
          </p14:sldIdLst>
        </p14:section>
        <p14:section name="jc 26 - 28" id="{9915C5D7-B187-48A5-9A03-7265CA384953}">
          <p14:sldIdLst>
            <p14:sldId id="285"/>
            <p14:sldId id="286"/>
            <p14:sldId id="2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0B4B"/>
    <a:srgbClr val="B38E5E"/>
    <a:srgbClr val="58169A"/>
    <a:srgbClr val="D3BE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444" autoAdjust="0"/>
  </p:normalViewPr>
  <p:slideViewPr>
    <p:cSldViewPr snapToGrid="0">
      <p:cViewPr varScale="1">
        <p:scale>
          <a:sx n="71" d="100"/>
          <a:sy n="71" d="100"/>
        </p:scale>
        <p:origin x="30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61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7F0517-C0A5-407A-A40A-109732269D9A}" type="doc">
      <dgm:prSet loTypeId="urn:microsoft.com/office/officeart/2005/8/layout/orgChart1" loCatId="hierarchy" qsTypeId="urn:microsoft.com/office/officeart/2005/8/quickstyle/3d1" qsCatId="3D" csTypeId="urn:microsoft.com/office/officeart/2005/8/colors/accent4_2" csCatId="accent4" phldr="1"/>
      <dgm:spPr/>
      <dgm:t>
        <a:bodyPr/>
        <a:lstStyle/>
        <a:p>
          <a:endParaRPr lang="en-GB"/>
        </a:p>
      </dgm:t>
    </dgm:pt>
    <dgm:pt modelId="{4EC447C7-657D-46C0-B286-7E1498A9EC5C}">
      <dgm:prSet phldrT="[Text]" custT="1"/>
      <dgm:spPr>
        <a:xfrm>
          <a:off x="3754763" y="604664"/>
          <a:ext cx="1854640" cy="1145935"/>
        </a:xfrm>
        <a:prstGeom prst="rect">
          <a:avLst/>
        </a:prstGeom>
        <a:solidFill>
          <a:srgbClr val="EEECE1">
            <a:lumMod val="5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GB" sz="24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Council of Trustees</a:t>
          </a:r>
        </a:p>
      </dgm:t>
    </dgm:pt>
    <dgm:pt modelId="{4E976B28-1EBA-433F-8D46-BBDC6E588E9A}" type="parTrans" cxnId="{6ECBB8EE-1999-41F2-B6DE-E5B272178F4F}">
      <dgm:prSet/>
      <dgm:spPr/>
      <dgm:t>
        <a:bodyPr/>
        <a:lstStyle/>
        <a:p>
          <a:endParaRPr lang="en-GB"/>
        </a:p>
      </dgm:t>
    </dgm:pt>
    <dgm:pt modelId="{27292C36-C000-41CB-99A0-3FD5CAE6C99D}" type="sibTrans" cxnId="{6ECBB8EE-1999-41F2-B6DE-E5B272178F4F}">
      <dgm:prSet/>
      <dgm:spPr/>
      <dgm:t>
        <a:bodyPr/>
        <a:lstStyle/>
        <a:p>
          <a:endParaRPr lang="en-GB"/>
        </a:p>
      </dgm:t>
    </dgm:pt>
    <dgm:pt modelId="{ECB61B8F-6ACB-4D66-9462-AD29D05E301F}">
      <dgm:prSet phldrT="[Text]" custT="1"/>
      <dgm:spPr>
        <a:xfrm>
          <a:off x="1522509" y="2260848"/>
          <a:ext cx="1266743" cy="818525"/>
        </a:xfrm>
        <a:prstGeom prst="rect">
          <a:avLst/>
        </a:prstGeom>
        <a:gradFill rotWithShape="0">
          <a:gsLst>
            <a:gs pos="0">
              <a:srgbClr val="7030A0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7030A0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7030A0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GB" sz="18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International </a:t>
          </a:r>
          <a:r>
            <a:rPr lang="en-GB" sz="16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Management</a:t>
          </a:r>
          <a:r>
            <a:rPr lang="en-GB" sz="18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n-GB" sz="18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Committee</a:t>
          </a:r>
          <a:endParaRPr lang="en-GB" sz="18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13C56545-01FD-497F-8181-F9579E771FC6}" type="parTrans" cxnId="{52299400-6F86-4461-82C5-A72603FD6FBA}">
      <dgm:prSet/>
      <dgm:spPr>
        <a:xfrm>
          <a:off x="2155880" y="1750599"/>
          <a:ext cx="2526202" cy="510249"/>
        </a:xfrm>
        <a:custGeom>
          <a:avLst/>
          <a:gdLst/>
          <a:ahLst/>
          <a:cxnLst/>
          <a:rect l="0" t="0" r="0" b="0"/>
          <a:pathLst>
            <a:path>
              <a:moveTo>
                <a:pt x="2526202" y="0"/>
              </a:moveTo>
              <a:lnTo>
                <a:pt x="2526202" y="419402"/>
              </a:lnTo>
              <a:lnTo>
                <a:pt x="0" y="419402"/>
              </a:lnTo>
              <a:lnTo>
                <a:pt x="0" y="510249"/>
              </a:lnTo>
            </a:path>
          </a:pathLst>
        </a:custGeom>
        <a:noFill/>
        <a:ln w="25400" cap="flat" cmpd="sng" algn="ctr">
          <a:solidFill>
            <a:srgbClr val="7030A0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n-GB"/>
        </a:p>
      </dgm:t>
    </dgm:pt>
    <dgm:pt modelId="{14703558-6646-4B7D-B09E-5A5F2594BD20}" type="sibTrans" cxnId="{52299400-6F86-4461-82C5-A72603FD6FBA}">
      <dgm:prSet/>
      <dgm:spPr/>
      <dgm:t>
        <a:bodyPr/>
        <a:lstStyle/>
        <a:p>
          <a:endParaRPr lang="en-GB"/>
        </a:p>
      </dgm:t>
    </dgm:pt>
    <dgm:pt modelId="{EC065A13-801A-4D40-A474-73F620EC7FC4}">
      <dgm:prSet phldrT="[Text]" custT="1"/>
      <dgm:spPr>
        <a:xfrm>
          <a:off x="6923114" y="2260848"/>
          <a:ext cx="1266743" cy="818525"/>
        </a:xfrm>
        <a:prstGeom prst="rect">
          <a:avLst/>
        </a:prstGeom>
        <a:gradFill rotWithShape="0">
          <a:gsLst>
            <a:gs pos="0">
              <a:srgbClr val="7030A0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7030A0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7030A0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GB" sz="18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International Audit Committee</a:t>
          </a:r>
        </a:p>
      </dgm:t>
    </dgm:pt>
    <dgm:pt modelId="{27A7565D-BCE9-44EE-A691-057365F0E09C}" type="parTrans" cxnId="{AD1C0308-96FA-4A2F-9EBD-E22D08E003AA}">
      <dgm:prSet/>
      <dgm:spPr>
        <a:xfrm>
          <a:off x="4682083" y="1750599"/>
          <a:ext cx="2874403" cy="5102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9402"/>
              </a:lnTo>
              <a:lnTo>
                <a:pt x="2874403" y="419402"/>
              </a:lnTo>
              <a:lnTo>
                <a:pt x="2874403" y="510249"/>
              </a:lnTo>
            </a:path>
          </a:pathLst>
        </a:custGeom>
        <a:noFill/>
        <a:ln w="25400" cap="flat" cmpd="sng" algn="ctr">
          <a:solidFill>
            <a:srgbClr val="7030A0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n-GB"/>
        </a:p>
      </dgm:t>
    </dgm:pt>
    <dgm:pt modelId="{9970D6AE-BC3A-436F-B572-4A1D705DBE2F}" type="sibTrans" cxnId="{AD1C0308-96FA-4A2F-9EBD-E22D08E003AA}">
      <dgm:prSet/>
      <dgm:spPr/>
      <dgm:t>
        <a:bodyPr/>
        <a:lstStyle/>
        <a:p>
          <a:endParaRPr lang="en-GB"/>
        </a:p>
      </dgm:t>
    </dgm:pt>
    <dgm:pt modelId="{783B1CA5-FBED-4559-B0CB-C6872716F3EF}">
      <dgm:prSet phldrT="[Text]"/>
      <dgm:spPr>
        <a:xfrm>
          <a:off x="3394721" y="3412974"/>
          <a:ext cx="951723" cy="654820"/>
        </a:xfrm>
        <a:prstGeom prst="rect">
          <a:avLst/>
        </a:prstGeom>
        <a:solidFill>
          <a:srgbClr val="954ECA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GB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Women in Logistics &amp; Transport</a:t>
          </a:r>
        </a:p>
      </dgm:t>
    </dgm:pt>
    <dgm:pt modelId="{FB4ED2B1-121F-43D2-97FD-A0D30AD0F9F3}" type="parTrans" cxnId="{4B1821E9-DD9C-4E0B-A333-CD431F2F1B9F}">
      <dgm:prSet/>
      <dgm:spPr>
        <a:xfrm>
          <a:off x="2155880" y="3079374"/>
          <a:ext cx="1714702" cy="3336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754"/>
              </a:lnTo>
              <a:lnTo>
                <a:pt x="1714702" y="242754"/>
              </a:lnTo>
              <a:lnTo>
                <a:pt x="1714702" y="333600"/>
              </a:lnTo>
            </a:path>
          </a:pathLst>
        </a:custGeom>
        <a:noFill/>
        <a:ln w="25400" cap="flat" cmpd="sng" algn="ctr">
          <a:solidFill>
            <a:srgbClr val="7030A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n-GB"/>
        </a:p>
      </dgm:t>
    </dgm:pt>
    <dgm:pt modelId="{A2A9F56F-1A3B-4E5C-BD10-D96CA0048A09}" type="sibTrans" cxnId="{4B1821E9-DD9C-4E0B-A333-CD431F2F1B9F}">
      <dgm:prSet/>
      <dgm:spPr/>
      <dgm:t>
        <a:bodyPr/>
        <a:lstStyle/>
        <a:p>
          <a:endParaRPr lang="en-GB"/>
        </a:p>
      </dgm:t>
    </dgm:pt>
    <dgm:pt modelId="{B0347391-C08F-4FA6-B7D8-D9DE01C9902C}">
      <dgm:prSet phldrT="[Text]"/>
      <dgm:spPr>
        <a:xfrm>
          <a:off x="1162472" y="3412974"/>
          <a:ext cx="951723" cy="654820"/>
        </a:xfrm>
        <a:prstGeom prst="rect">
          <a:avLst/>
        </a:prstGeom>
        <a:solidFill>
          <a:srgbClr val="954ECA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GB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International Membership Standards Committee</a:t>
          </a:r>
        </a:p>
      </dgm:t>
    </dgm:pt>
    <dgm:pt modelId="{7EB1E727-DB06-4580-94C0-C1C61CB33AE3}" type="parTrans" cxnId="{AE06436D-1B50-4762-BB26-07BD68139679}">
      <dgm:prSet/>
      <dgm:spPr>
        <a:xfrm>
          <a:off x="1638333" y="3079374"/>
          <a:ext cx="517547" cy="333600"/>
        </a:xfrm>
        <a:custGeom>
          <a:avLst/>
          <a:gdLst/>
          <a:ahLst/>
          <a:cxnLst/>
          <a:rect l="0" t="0" r="0" b="0"/>
          <a:pathLst>
            <a:path>
              <a:moveTo>
                <a:pt x="517547" y="0"/>
              </a:moveTo>
              <a:lnTo>
                <a:pt x="517547" y="242754"/>
              </a:lnTo>
              <a:lnTo>
                <a:pt x="0" y="242754"/>
              </a:lnTo>
              <a:lnTo>
                <a:pt x="0" y="333600"/>
              </a:lnTo>
            </a:path>
          </a:pathLst>
        </a:custGeom>
        <a:noFill/>
        <a:ln w="25400" cap="flat" cmpd="sng" algn="ctr">
          <a:solidFill>
            <a:srgbClr val="7030A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n-GB"/>
        </a:p>
      </dgm:t>
    </dgm:pt>
    <dgm:pt modelId="{B13E3BF9-7080-4A36-B4B6-0D1648216535}" type="sibTrans" cxnId="{AE06436D-1B50-4762-BB26-07BD68139679}">
      <dgm:prSet/>
      <dgm:spPr/>
      <dgm:t>
        <a:bodyPr/>
        <a:lstStyle/>
        <a:p>
          <a:endParaRPr lang="en-GB"/>
        </a:p>
      </dgm:t>
    </dgm:pt>
    <dgm:pt modelId="{26A0B29E-02B9-42FD-963F-B8B1FF88CB9B}">
      <dgm:prSet phldrT="[Text]"/>
      <dgm:spPr>
        <a:xfrm>
          <a:off x="2242591" y="3412974"/>
          <a:ext cx="951723" cy="654820"/>
        </a:xfrm>
        <a:prstGeom prst="rect">
          <a:avLst/>
        </a:prstGeom>
        <a:solidFill>
          <a:srgbClr val="954ECA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GB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International Young Professionals Committee</a:t>
          </a:r>
        </a:p>
      </dgm:t>
    </dgm:pt>
    <dgm:pt modelId="{22A6CC86-98A9-479B-93E6-385874223A02}" type="parTrans" cxnId="{468A8F7D-B1BC-40AD-91E6-EB2B9C37DD7A}">
      <dgm:prSet/>
      <dgm:spPr>
        <a:xfrm>
          <a:off x="2155880" y="3079374"/>
          <a:ext cx="562572" cy="3336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754"/>
              </a:lnTo>
              <a:lnTo>
                <a:pt x="562572" y="242754"/>
              </a:lnTo>
              <a:lnTo>
                <a:pt x="562572" y="333600"/>
              </a:lnTo>
            </a:path>
          </a:pathLst>
        </a:custGeom>
        <a:noFill/>
        <a:ln w="25400" cap="flat" cmpd="sng" algn="ctr">
          <a:solidFill>
            <a:srgbClr val="7030A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n-GB"/>
        </a:p>
      </dgm:t>
    </dgm:pt>
    <dgm:pt modelId="{4A9E2A75-30BF-4102-A4F9-7F8CCD1B24E5}" type="sibTrans" cxnId="{468A8F7D-B1BC-40AD-91E6-EB2B9C37DD7A}">
      <dgm:prSet/>
      <dgm:spPr/>
      <dgm:t>
        <a:bodyPr/>
        <a:lstStyle/>
        <a:p>
          <a:endParaRPr lang="en-GB"/>
        </a:p>
      </dgm:t>
    </dgm:pt>
    <dgm:pt modelId="{75992EE8-A2D1-4857-B819-152E2A691B0C}">
      <dgm:prSet phldrT="[Text]"/>
      <dgm:spPr>
        <a:xfrm>
          <a:off x="6779093" y="3412974"/>
          <a:ext cx="951723" cy="654820"/>
        </a:xfrm>
        <a:prstGeom prst="rect">
          <a:avLst/>
        </a:prstGeom>
        <a:solidFill>
          <a:srgbClr val="954ECA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GB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Accredited Education Providers</a:t>
          </a:r>
        </a:p>
      </dgm:t>
    </dgm:pt>
    <dgm:pt modelId="{A1A35C18-D614-409B-A11B-B24775EC5465}" type="parTrans" cxnId="{60DCDB28-0021-415E-914C-591EE9D397F5}">
      <dgm:prSet/>
      <dgm:spPr>
        <a:xfrm>
          <a:off x="4676165" y="3079374"/>
          <a:ext cx="2578789" cy="3336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754"/>
              </a:lnTo>
              <a:lnTo>
                <a:pt x="2578789" y="242754"/>
              </a:lnTo>
              <a:lnTo>
                <a:pt x="2578789" y="333600"/>
              </a:lnTo>
            </a:path>
          </a:pathLst>
        </a:custGeom>
        <a:noFill/>
        <a:ln w="25400" cap="flat" cmpd="sng" algn="ctr">
          <a:solidFill>
            <a:srgbClr val="7030A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n-GB"/>
        </a:p>
      </dgm:t>
    </dgm:pt>
    <dgm:pt modelId="{C0E38DC5-20C2-4D32-85D0-F9B966DB577A}" type="sibTrans" cxnId="{60DCDB28-0021-415E-914C-591EE9D397F5}">
      <dgm:prSet/>
      <dgm:spPr/>
      <dgm:t>
        <a:bodyPr/>
        <a:lstStyle/>
        <a:p>
          <a:endParaRPr lang="en-GB"/>
        </a:p>
      </dgm:t>
    </dgm:pt>
    <dgm:pt modelId="{3CF4F9C6-21D9-4A88-B9F5-63588D06B551}">
      <dgm:prSet phldrT="[Text]"/>
      <dgm:spPr>
        <a:xfrm>
          <a:off x="4546852" y="3412974"/>
          <a:ext cx="951723" cy="654820"/>
        </a:xfrm>
        <a:prstGeom prst="rect">
          <a:avLst/>
        </a:prstGeom>
        <a:solidFill>
          <a:srgbClr val="954ECA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GB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Territories and Branches</a:t>
          </a:r>
        </a:p>
      </dgm:t>
    </dgm:pt>
    <dgm:pt modelId="{92E46A9A-1DBD-429B-968B-571633089E40}" type="parTrans" cxnId="{0389E58B-D90A-469E-875E-FC87594DCC4B}">
      <dgm:prSet/>
      <dgm:spPr>
        <a:xfrm>
          <a:off x="4676165" y="3079374"/>
          <a:ext cx="346548" cy="3336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754"/>
              </a:lnTo>
              <a:lnTo>
                <a:pt x="346548" y="242754"/>
              </a:lnTo>
              <a:lnTo>
                <a:pt x="346548" y="333600"/>
              </a:lnTo>
            </a:path>
          </a:pathLst>
        </a:custGeom>
        <a:noFill/>
        <a:ln w="25400" cap="flat" cmpd="sng" algn="ctr">
          <a:solidFill>
            <a:srgbClr val="7030A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n-GB"/>
        </a:p>
      </dgm:t>
    </dgm:pt>
    <dgm:pt modelId="{8E20EC2A-5FEF-4AA7-A948-4E30F2DEA7AD}" type="sibTrans" cxnId="{0389E58B-D90A-469E-875E-FC87594DCC4B}">
      <dgm:prSet/>
      <dgm:spPr/>
      <dgm:t>
        <a:bodyPr/>
        <a:lstStyle/>
        <a:p>
          <a:endParaRPr lang="en-GB"/>
        </a:p>
      </dgm:t>
    </dgm:pt>
    <dgm:pt modelId="{F4A79980-082A-4D84-A252-1669E1E878AA}">
      <dgm:prSet phldrT="[Text]"/>
      <dgm:spPr>
        <a:xfrm>
          <a:off x="5698973" y="3412974"/>
          <a:ext cx="951723" cy="654820"/>
        </a:xfrm>
        <a:prstGeom prst="rect">
          <a:avLst/>
        </a:prstGeom>
        <a:solidFill>
          <a:srgbClr val="954ECA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GB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Members</a:t>
          </a:r>
        </a:p>
      </dgm:t>
    </dgm:pt>
    <dgm:pt modelId="{E01095DC-1B13-408B-B12A-72993F8A8FCC}" type="parTrans" cxnId="{120DF400-542A-4DDD-BF57-6AF753FEE3FF}">
      <dgm:prSet/>
      <dgm:spPr>
        <a:xfrm>
          <a:off x="4676165" y="3079374"/>
          <a:ext cx="1498670" cy="3336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754"/>
              </a:lnTo>
              <a:lnTo>
                <a:pt x="1498670" y="242754"/>
              </a:lnTo>
              <a:lnTo>
                <a:pt x="1498670" y="333600"/>
              </a:lnTo>
            </a:path>
          </a:pathLst>
        </a:custGeom>
        <a:noFill/>
        <a:ln w="25400" cap="flat" cmpd="sng" algn="ctr">
          <a:solidFill>
            <a:srgbClr val="7030A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n-GB"/>
        </a:p>
      </dgm:t>
    </dgm:pt>
    <dgm:pt modelId="{32F0BE89-7D16-4E92-BB6D-DCA050AF5A4B}" type="sibTrans" cxnId="{120DF400-542A-4DDD-BF57-6AF753FEE3FF}">
      <dgm:prSet/>
      <dgm:spPr/>
      <dgm:t>
        <a:bodyPr/>
        <a:lstStyle/>
        <a:p>
          <a:endParaRPr lang="en-GB"/>
        </a:p>
      </dgm:t>
    </dgm:pt>
    <dgm:pt modelId="{5423550C-84C3-46AA-B4AA-AF87EC3B1899}">
      <dgm:prSet phldrT="[Text]" custT="1"/>
      <dgm:spPr>
        <a:xfrm>
          <a:off x="4042793" y="2260848"/>
          <a:ext cx="1266743" cy="818525"/>
        </a:xfrm>
        <a:prstGeom prst="rect">
          <a:avLst/>
        </a:prstGeom>
        <a:gradFill rotWithShape="0">
          <a:gsLst>
            <a:gs pos="0">
              <a:srgbClr val="7030A0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7030A0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7030A0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GB" sz="18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International Council</a:t>
          </a:r>
        </a:p>
      </dgm:t>
    </dgm:pt>
    <dgm:pt modelId="{BC2046F8-22AD-48DD-AA50-F674984F526D}" type="parTrans" cxnId="{8D604FFA-957B-4711-8CA0-AFAFC4DEF48D}">
      <dgm:prSet/>
      <dgm:spPr>
        <a:xfrm>
          <a:off x="4630445" y="1750599"/>
          <a:ext cx="91440" cy="510249"/>
        </a:xfrm>
        <a:custGeom>
          <a:avLst/>
          <a:gdLst/>
          <a:ahLst/>
          <a:cxnLst/>
          <a:rect l="0" t="0" r="0" b="0"/>
          <a:pathLst>
            <a:path>
              <a:moveTo>
                <a:pt x="51637" y="0"/>
              </a:moveTo>
              <a:lnTo>
                <a:pt x="51637" y="419402"/>
              </a:lnTo>
              <a:lnTo>
                <a:pt x="45720" y="419402"/>
              </a:lnTo>
              <a:lnTo>
                <a:pt x="45720" y="510249"/>
              </a:lnTo>
            </a:path>
          </a:pathLst>
        </a:custGeom>
        <a:noFill/>
        <a:ln w="25400" cap="flat" cmpd="sng" algn="ctr">
          <a:solidFill>
            <a:srgbClr val="7030A0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n-GB"/>
        </a:p>
      </dgm:t>
    </dgm:pt>
    <dgm:pt modelId="{FDE1F8B5-31DD-41D2-AB49-22731BFBD844}" type="sibTrans" cxnId="{8D604FFA-957B-4711-8CA0-AFAFC4DEF48D}">
      <dgm:prSet/>
      <dgm:spPr/>
      <dgm:t>
        <a:bodyPr/>
        <a:lstStyle/>
        <a:p>
          <a:endParaRPr lang="en-GB"/>
        </a:p>
      </dgm:t>
    </dgm:pt>
    <dgm:pt modelId="{458EDE22-8A0B-45C2-AEEF-CCC6D68DA0C7}">
      <dgm:prSet phldrT="[Text]"/>
      <dgm:spPr>
        <a:xfrm>
          <a:off x="10341" y="3412974"/>
          <a:ext cx="951723" cy="654820"/>
        </a:xfrm>
        <a:prstGeom prst="rect">
          <a:avLst/>
        </a:prstGeom>
        <a:solidFill>
          <a:srgbClr val="954ECA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GB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International Education Standards Committee</a:t>
          </a:r>
        </a:p>
      </dgm:t>
    </dgm:pt>
    <dgm:pt modelId="{E857BF0E-9B41-4649-B740-A34DDF9401A2}" type="parTrans" cxnId="{0717C6DC-0EDD-4405-B2A3-AAE845CF5691}">
      <dgm:prSet/>
      <dgm:spPr>
        <a:xfrm>
          <a:off x="486203" y="3079374"/>
          <a:ext cx="1669677" cy="333600"/>
        </a:xfrm>
        <a:custGeom>
          <a:avLst/>
          <a:gdLst/>
          <a:ahLst/>
          <a:cxnLst/>
          <a:rect l="0" t="0" r="0" b="0"/>
          <a:pathLst>
            <a:path>
              <a:moveTo>
                <a:pt x="1669677" y="0"/>
              </a:moveTo>
              <a:lnTo>
                <a:pt x="1669677" y="242754"/>
              </a:lnTo>
              <a:lnTo>
                <a:pt x="0" y="242754"/>
              </a:lnTo>
              <a:lnTo>
                <a:pt x="0" y="333600"/>
              </a:lnTo>
            </a:path>
          </a:pathLst>
        </a:custGeom>
        <a:noFill/>
        <a:ln w="25400" cap="flat" cmpd="sng" algn="ctr">
          <a:solidFill>
            <a:srgbClr val="7030A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n-GB"/>
        </a:p>
      </dgm:t>
    </dgm:pt>
    <dgm:pt modelId="{40284DEE-3DB3-4D21-B5F3-6E78907121C2}" type="sibTrans" cxnId="{0717C6DC-0EDD-4405-B2A3-AAE845CF5691}">
      <dgm:prSet/>
      <dgm:spPr/>
      <dgm:t>
        <a:bodyPr/>
        <a:lstStyle/>
        <a:p>
          <a:endParaRPr lang="en-GB"/>
        </a:p>
      </dgm:t>
    </dgm:pt>
    <dgm:pt modelId="{6EB09229-B6B7-4D18-893D-FEA0E5D6859B}" type="pres">
      <dgm:prSet presAssocID="{E57F0517-C0A5-407A-A40A-109732269D9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DA82C14B-CA9A-4BC6-8D5F-A00B62D5420F}" type="pres">
      <dgm:prSet presAssocID="{4EC447C7-657D-46C0-B286-7E1498A9EC5C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GB"/>
        </a:p>
      </dgm:t>
    </dgm:pt>
    <dgm:pt modelId="{8FCAF860-1C07-4D5D-BABD-7675921139E0}" type="pres">
      <dgm:prSet presAssocID="{4EC447C7-657D-46C0-B286-7E1498A9EC5C}" presName="rootComposite1" presStyleCnt="0"/>
      <dgm:spPr/>
      <dgm:t>
        <a:bodyPr/>
        <a:lstStyle/>
        <a:p>
          <a:endParaRPr lang="en-GB"/>
        </a:p>
      </dgm:t>
    </dgm:pt>
    <dgm:pt modelId="{E422BF85-BC14-4744-BB85-A642D7496095}" type="pres">
      <dgm:prSet presAssocID="{4EC447C7-657D-46C0-B286-7E1498A9EC5C}" presName="rootText1" presStyleLbl="node0" presStyleIdx="0" presStyleCnt="1" custScaleX="214359" custScaleY="264894" custLinFactNeighborX="-23581" custLinFactNeighborY="-3860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C8B657F4-49B9-4979-9D51-DEC1FEEB0B76}" type="pres">
      <dgm:prSet presAssocID="{4EC447C7-657D-46C0-B286-7E1498A9EC5C}" presName="rootConnector1" presStyleLbl="node1" presStyleIdx="0" presStyleCnt="0"/>
      <dgm:spPr/>
      <dgm:t>
        <a:bodyPr/>
        <a:lstStyle/>
        <a:p>
          <a:endParaRPr lang="en-GB"/>
        </a:p>
      </dgm:t>
    </dgm:pt>
    <dgm:pt modelId="{9BB1C95C-F1A5-4CA7-8927-E1193463B165}" type="pres">
      <dgm:prSet presAssocID="{4EC447C7-657D-46C0-B286-7E1498A9EC5C}" presName="hierChild2" presStyleCnt="0"/>
      <dgm:spPr/>
      <dgm:t>
        <a:bodyPr/>
        <a:lstStyle/>
        <a:p>
          <a:endParaRPr lang="en-GB"/>
        </a:p>
      </dgm:t>
    </dgm:pt>
    <dgm:pt modelId="{902A590A-316A-4FCB-96CA-206B35082AD4}" type="pres">
      <dgm:prSet presAssocID="{13C56545-01FD-497F-8181-F9579E771FC6}" presName="Name37" presStyleLbl="parChTrans1D2" presStyleIdx="0" presStyleCnt="3"/>
      <dgm:spPr/>
      <dgm:t>
        <a:bodyPr/>
        <a:lstStyle/>
        <a:p>
          <a:endParaRPr lang="en-GB"/>
        </a:p>
      </dgm:t>
    </dgm:pt>
    <dgm:pt modelId="{C16EBDEC-E805-4BB0-920D-B1480C0C8FA1}" type="pres">
      <dgm:prSet presAssocID="{ECB61B8F-6ACB-4D66-9462-AD29D05E301F}" presName="hierRoot2" presStyleCnt="0">
        <dgm:presLayoutVars>
          <dgm:hierBranch/>
        </dgm:presLayoutVars>
      </dgm:prSet>
      <dgm:spPr/>
      <dgm:t>
        <a:bodyPr/>
        <a:lstStyle/>
        <a:p>
          <a:endParaRPr lang="en-GB"/>
        </a:p>
      </dgm:t>
    </dgm:pt>
    <dgm:pt modelId="{CDAC7F4D-D5D8-47BC-8CE1-6D9380B62BA4}" type="pres">
      <dgm:prSet presAssocID="{ECB61B8F-6ACB-4D66-9462-AD29D05E301F}" presName="rootComposite" presStyleCnt="0"/>
      <dgm:spPr/>
      <dgm:t>
        <a:bodyPr/>
        <a:lstStyle/>
        <a:p>
          <a:endParaRPr lang="en-GB"/>
        </a:p>
      </dgm:t>
    </dgm:pt>
    <dgm:pt modelId="{E01C57E8-28C0-4D37-803D-1CEB4897BCFF}" type="pres">
      <dgm:prSet presAssocID="{ECB61B8F-6ACB-4D66-9462-AD29D05E301F}" presName="rootText" presStyleLbl="node2" presStyleIdx="0" presStyleCnt="3" custScaleX="146410" custScaleY="189210" custLinFactNeighborX="-2604" custLinFactNeighborY="37349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A457FC4D-01E4-4AC0-9C23-048B6F1ADA45}" type="pres">
      <dgm:prSet presAssocID="{ECB61B8F-6ACB-4D66-9462-AD29D05E301F}" presName="rootConnector" presStyleLbl="node2" presStyleIdx="0" presStyleCnt="3"/>
      <dgm:spPr/>
      <dgm:t>
        <a:bodyPr/>
        <a:lstStyle/>
        <a:p>
          <a:endParaRPr lang="en-GB"/>
        </a:p>
      </dgm:t>
    </dgm:pt>
    <dgm:pt modelId="{4204A558-F5C6-481D-A95F-402BC55C7019}" type="pres">
      <dgm:prSet presAssocID="{ECB61B8F-6ACB-4D66-9462-AD29D05E301F}" presName="hierChild4" presStyleCnt="0"/>
      <dgm:spPr/>
      <dgm:t>
        <a:bodyPr/>
        <a:lstStyle/>
        <a:p>
          <a:endParaRPr lang="en-GB"/>
        </a:p>
      </dgm:t>
    </dgm:pt>
    <dgm:pt modelId="{AD00158E-FE85-4D1F-906B-95FE6A0E1FE6}" type="pres">
      <dgm:prSet presAssocID="{E857BF0E-9B41-4649-B740-A34DDF9401A2}" presName="Name35" presStyleLbl="parChTrans1D3" presStyleIdx="0" presStyleCnt="7"/>
      <dgm:spPr/>
      <dgm:t>
        <a:bodyPr/>
        <a:lstStyle/>
        <a:p>
          <a:endParaRPr lang="en-GB"/>
        </a:p>
      </dgm:t>
    </dgm:pt>
    <dgm:pt modelId="{0770189A-B22B-4987-A890-EF354ACD8332}" type="pres">
      <dgm:prSet presAssocID="{458EDE22-8A0B-45C2-AEEF-CCC6D68DA0C7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GB"/>
        </a:p>
      </dgm:t>
    </dgm:pt>
    <dgm:pt modelId="{66817B61-24FB-4A0D-9C2F-A42C37090B49}" type="pres">
      <dgm:prSet presAssocID="{458EDE22-8A0B-45C2-AEEF-CCC6D68DA0C7}" presName="rootComposite" presStyleCnt="0"/>
      <dgm:spPr/>
      <dgm:t>
        <a:bodyPr/>
        <a:lstStyle/>
        <a:p>
          <a:endParaRPr lang="en-GB"/>
        </a:p>
      </dgm:t>
    </dgm:pt>
    <dgm:pt modelId="{9BF6CF13-57A6-4F8C-BA41-B1F8F66BB7E0}" type="pres">
      <dgm:prSet presAssocID="{458EDE22-8A0B-45C2-AEEF-CCC6D68DA0C7}" presName="rootText" presStyleLbl="node3" presStyleIdx="0" presStyleCnt="7" custScaleX="110000" custScaleY="151368" custLinFactNeighborX="915" custLinFactNeighborY="7246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2C612760-9477-4A69-8232-6C908F7CD948}" type="pres">
      <dgm:prSet presAssocID="{458EDE22-8A0B-45C2-AEEF-CCC6D68DA0C7}" presName="rootConnector" presStyleLbl="node3" presStyleIdx="0" presStyleCnt="7"/>
      <dgm:spPr/>
      <dgm:t>
        <a:bodyPr/>
        <a:lstStyle/>
        <a:p>
          <a:endParaRPr lang="en-GB"/>
        </a:p>
      </dgm:t>
    </dgm:pt>
    <dgm:pt modelId="{CBD6F3B1-1991-4EEF-863B-6779A9CEA71F}" type="pres">
      <dgm:prSet presAssocID="{458EDE22-8A0B-45C2-AEEF-CCC6D68DA0C7}" presName="hierChild4" presStyleCnt="0"/>
      <dgm:spPr/>
      <dgm:t>
        <a:bodyPr/>
        <a:lstStyle/>
        <a:p>
          <a:endParaRPr lang="en-GB"/>
        </a:p>
      </dgm:t>
    </dgm:pt>
    <dgm:pt modelId="{5AFFDED9-02A2-43A3-B96E-0DA2A8C0A1A8}" type="pres">
      <dgm:prSet presAssocID="{458EDE22-8A0B-45C2-AEEF-CCC6D68DA0C7}" presName="hierChild5" presStyleCnt="0"/>
      <dgm:spPr/>
      <dgm:t>
        <a:bodyPr/>
        <a:lstStyle/>
        <a:p>
          <a:endParaRPr lang="en-GB"/>
        </a:p>
      </dgm:t>
    </dgm:pt>
    <dgm:pt modelId="{C79F8AC2-47F1-416D-9AB1-A8E805EE8056}" type="pres">
      <dgm:prSet presAssocID="{7EB1E727-DB06-4580-94C0-C1C61CB33AE3}" presName="Name35" presStyleLbl="parChTrans1D3" presStyleIdx="1" presStyleCnt="7"/>
      <dgm:spPr/>
      <dgm:t>
        <a:bodyPr/>
        <a:lstStyle/>
        <a:p>
          <a:endParaRPr lang="en-GB"/>
        </a:p>
      </dgm:t>
    </dgm:pt>
    <dgm:pt modelId="{DE6BCB5C-79C7-4A4B-9BCF-557D9E29DE30}" type="pres">
      <dgm:prSet presAssocID="{B0347391-C08F-4FA6-B7D8-D9DE01C9902C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GB"/>
        </a:p>
      </dgm:t>
    </dgm:pt>
    <dgm:pt modelId="{C058C66B-95BD-444A-B3F6-D859FCC79C29}" type="pres">
      <dgm:prSet presAssocID="{B0347391-C08F-4FA6-B7D8-D9DE01C9902C}" presName="rootComposite" presStyleCnt="0"/>
      <dgm:spPr/>
      <dgm:t>
        <a:bodyPr/>
        <a:lstStyle/>
        <a:p>
          <a:endParaRPr lang="en-GB"/>
        </a:p>
      </dgm:t>
    </dgm:pt>
    <dgm:pt modelId="{7B8F1F2E-6F14-4A40-8199-09796DB49CAC}" type="pres">
      <dgm:prSet presAssocID="{B0347391-C08F-4FA6-B7D8-D9DE01C9902C}" presName="rootText" presStyleLbl="node3" presStyleIdx="1" presStyleCnt="7" custScaleX="110000" custScaleY="151368" custLinFactNeighborX="3078" custLinFactNeighborY="7246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92C7DC9F-B66C-437E-9439-FB1919FB3979}" type="pres">
      <dgm:prSet presAssocID="{B0347391-C08F-4FA6-B7D8-D9DE01C9902C}" presName="rootConnector" presStyleLbl="node3" presStyleIdx="1" presStyleCnt="7"/>
      <dgm:spPr/>
      <dgm:t>
        <a:bodyPr/>
        <a:lstStyle/>
        <a:p>
          <a:endParaRPr lang="en-GB"/>
        </a:p>
      </dgm:t>
    </dgm:pt>
    <dgm:pt modelId="{C380E871-EEB7-462C-A66B-73B1A02675E3}" type="pres">
      <dgm:prSet presAssocID="{B0347391-C08F-4FA6-B7D8-D9DE01C9902C}" presName="hierChild4" presStyleCnt="0"/>
      <dgm:spPr/>
      <dgm:t>
        <a:bodyPr/>
        <a:lstStyle/>
        <a:p>
          <a:endParaRPr lang="en-GB"/>
        </a:p>
      </dgm:t>
    </dgm:pt>
    <dgm:pt modelId="{3DDD2A56-951F-47FF-8664-BF10B62EE3CC}" type="pres">
      <dgm:prSet presAssocID="{B0347391-C08F-4FA6-B7D8-D9DE01C9902C}" presName="hierChild5" presStyleCnt="0"/>
      <dgm:spPr/>
      <dgm:t>
        <a:bodyPr/>
        <a:lstStyle/>
        <a:p>
          <a:endParaRPr lang="en-GB"/>
        </a:p>
      </dgm:t>
    </dgm:pt>
    <dgm:pt modelId="{D6427047-2D99-4F51-A8DC-84E55FC0E786}" type="pres">
      <dgm:prSet presAssocID="{22A6CC86-98A9-479B-93E6-385874223A02}" presName="Name35" presStyleLbl="parChTrans1D3" presStyleIdx="2" presStyleCnt="7"/>
      <dgm:spPr/>
      <dgm:t>
        <a:bodyPr/>
        <a:lstStyle/>
        <a:p>
          <a:endParaRPr lang="en-GB"/>
        </a:p>
      </dgm:t>
    </dgm:pt>
    <dgm:pt modelId="{4836FE84-3CD0-49E6-9E6F-9AB08CC0A3B9}" type="pres">
      <dgm:prSet presAssocID="{26A0B29E-02B9-42FD-963F-B8B1FF88CB9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GB"/>
        </a:p>
      </dgm:t>
    </dgm:pt>
    <dgm:pt modelId="{312A5762-750A-4E7D-A404-DC79C9AE56D4}" type="pres">
      <dgm:prSet presAssocID="{26A0B29E-02B9-42FD-963F-B8B1FF88CB9B}" presName="rootComposite" presStyleCnt="0"/>
      <dgm:spPr/>
      <dgm:t>
        <a:bodyPr/>
        <a:lstStyle/>
        <a:p>
          <a:endParaRPr lang="en-GB"/>
        </a:p>
      </dgm:t>
    </dgm:pt>
    <dgm:pt modelId="{1E54E324-2260-4DD0-9931-20975F0D1B7B}" type="pres">
      <dgm:prSet presAssocID="{26A0B29E-02B9-42FD-963F-B8B1FF88CB9B}" presName="rootText" presStyleLbl="node3" presStyleIdx="2" presStyleCnt="7" custScaleX="110000" custScaleY="151368" custLinFactNeighborX="-3082" custLinFactNeighborY="7246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8D0DF7AD-00C4-4D89-BCE5-2F75D7169AC7}" type="pres">
      <dgm:prSet presAssocID="{26A0B29E-02B9-42FD-963F-B8B1FF88CB9B}" presName="rootConnector" presStyleLbl="node3" presStyleIdx="2" presStyleCnt="7"/>
      <dgm:spPr/>
      <dgm:t>
        <a:bodyPr/>
        <a:lstStyle/>
        <a:p>
          <a:endParaRPr lang="en-GB"/>
        </a:p>
      </dgm:t>
    </dgm:pt>
    <dgm:pt modelId="{11A2665F-41B6-46D8-A79A-7AA24B23F63B}" type="pres">
      <dgm:prSet presAssocID="{26A0B29E-02B9-42FD-963F-B8B1FF88CB9B}" presName="hierChild4" presStyleCnt="0"/>
      <dgm:spPr/>
      <dgm:t>
        <a:bodyPr/>
        <a:lstStyle/>
        <a:p>
          <a:endParaRPr lang="en-GB"/>
        </a:p>
      </dgm:t>
    </dgm:pt>
    <dgm:pt modelId="{21C5FBB3-BA90-4105-9457-7945D800163B}" type="pres">
      <dgm:prSet presAssocID="{26A0B29E-02B9-42FD-963F-B8B1FF88CB9B}" presName="hierChild5" presStyleCnt="0"/>
      <dgm:spPr/>
      <dgm:t>
        <a:bodyPr/>
        <a:lstStyle/>
        <a:p>
          <a:endParaRPr lang="en-GB"/>
        </a:p>
      </dgm:t>
    </dgm:pt>
    <dgm:pt modelId="{A9C55184-FBDB-42F7-A1EE-633E2066CA9E}" type="pres">
      <dgm:prSet presAssocID="{FB4ED2B1-121F-43D2-97FD-A0D30AD0F9F3}" presName="Name35" presStyleLbl="parChTrans1D3" presStyleIdx="3" presStyleCnt="7"/>
      <dgm:spPr/>
      <dgm:t>
        <a:bodyPr/>
        <a:lstStyle/>
        <a:p>
          <a:endParaRPr lang="en-GB"/>
        </a:p>
      </dgm:t>
    </dgm:pt>
    <dgm:pt modelId="{E0C1ED2F-FB41-41E7-928D-0B70FC16AC33}" type="pres">
      <dgm:prSet presAssocID="{783B1CA5-FBED-4559-B0CB-C6872716F3EF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GB"/>
        </a:p>
      </dgm:t>
    </dgm:pt>
    <dgm:pt modelId="{C9A89BEA-1901-438D-B5FB-D80219F392A5}" type="pres">
      <dgm:prSet presAssocID="{783B1CA5-FBED-4559-B0CB-C6872716F3EF}" presName="rootComposite" presStyleCnt="0"/>
      <dgm:spPr/>
      <dgm:t>
        <a:bodyPr/>
        <a:lstStyle/>
        <a:p>
          <a:endParaRPr lang="en-GB"/>
        </a:p>
      </dgm:t>
    </dgm:pt>
    <dgm:pt modelId="{66862BF4-58A6-4E0B-8E89-0752C56FEBE2}" type="pres">
      <dgm:prSet presAssocID="{783B1CA5-FBED-4559-B0CB-C6872716F3EF}" presName="rootText" presStyleLbl="node3" presStyleIdx="3" presStyleCnt="7" custScaleX="110000" custScaleY="151368" custLinFactNeighborX="-919" custLinFactNeighborY="7246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810F42D4-9D1A-4CB9-8C9D-389E325FDE54}" type="pres">
      <dgm:prSet presAssocID="{783B1CA5-FBED-4559-B0CB-C6872716F3EF}" presName="rootConnector" presStyleLbl="node3" presStyleIdx="3" presStyleCnt="7"/>
      <dgm:spPr/>
      <dgm:t>
        <a:bodyPr/>
        <a:lstStyle/>
        <a:p>
          <a:endParaRPr lang="en-GB"/>
        </a:p>
      </dgm:t>
    </dgm:pt>
    <dgm:pt modelId="{A0DA3CFD-F864-4D16-B120-9D1FA0D0381B}" type="pres">
      <dgm:prSet presAssocID="{783B1CA5-FBED-4559-B0CB-C6872716F3EF}" presName="hierChild4" presStyleCnt="0"/>
      <dgm:spPr/>
      <dgm:t>
        <a:bodyPr/>
        <a:lstStyle/>
        <a:p>
          <a:endParaRPr lang="en-GB"/>
        </a:p>
      </dgm:t>
    </dgm:pt>
    <dgm:pt modelId="{317C7F57-8343-4CD8-AB8F-58A5FEB9122F}" type="pres">
      <dgm:prSet presAssocID="{783B1CA5-FBED-4559-B0CB-C6872716F3EF}" presName="hierChild5" presStyleCnt="0"/>
      <dgm:spPr/>
      <dgm:t>
        <a:bodyPr/>
        <a:lstStyle/>
        <a:p>
          <a:endParaRPr lang="en-GB"/>
        </a:p>
      </dgm:t>
    </dgm:pt>
    <dgm:pt modelId="{AC05877D-8E47-43BC-A971-871A805BD8DE}" type="pres">
      <dgm:prSet presAssocID="{ECB61B8F-6ACB-4D66-9462-AD29D05E301F}" presName="hierChild5" presStyleCnt="0"/>
      <dgm:spPr/>
      <dgm:t>
        <a:bodyPr/>
        <a:lstStyle/>
        <a:p>
          <a:endParaRPr lang="en-GB"/>
        </a:p>
      </dgm:t>
    </dgm:pt>
    <dgm:pt modelId="{F43057DB-9AF2-44E3-B710-4A1582EA44CD}" type="pres">
      <dgm:prSet presAssocID="{BC2046F8-22AD-48DD-AA50-F674984F526D}" presName="Name37" presStyleLbl="parChTrans1D2" presStyleIdx="1" presStyleCnt="3"/>
      <dgm:spPr/>
      <dgm:t>
        <a:bodyPr/>
        <a:lstStyle/>
        <a:p>
          <a:endParaRPr lang="en-GB"/>
        </a:p>
      </dgm:t>
    </dgm:pt>
    <dgm:pt modelId="{576232A8-F245-48A1-9CB0-C194E17B21C5}" type="pres">
      <dgm:prSet presAssocID="{5423550C-84C3-46AA-B4AA-AF87EC3B1899}" presName="hierRoot2" presStyleCnt="0">
        <dgm:presLayoutVars>
          <dgm:hierBranch/>
        </dgm:presLayoutVars>
      </dgm:prSet>
      <dgm:spPr/>
      <dgm:t>
        <a:bodyPr/>
        <a:lstStyle/>
        <a:p>
          <a:endParaRPr lang="en-GB"/>
        </a:p>
      </dgm:t>
    </dgm:pt>
    <dgm:pt modelId="{E29432C5-22B5-4591-9C07-246CFD6A247F}" type="pres">
      <dgm:prSet presAssocID="{5423550C-84C3-46AA-B4AA-AF87EC3B1899}" presName="rootComposite" presStyleCnt="0"/>
      <dgm:spPr/>
      <dgm:t>
        <a:bodyPr/>
        <a:lstStyle/>
        <a:p>
          <a:endParaRPr lang="en-GB"/>
        </a:p>
      </dgm:t>
    </dgm:pt>
    <dgm:pt modelId="{AA4F5CEF-55C6-47D9-A3F3-3FB589841F1D}" type="pres">
      <dgm:prSet presAssocID="{5423550C-84C3-46AA-B4AA-AF87EC3B1899}" presName="rootText" presStyleLbl="node2" presStyleIdx="1" presStyleCnt="3" custScaleX="146410" custScaleY="189210" custLinFactX="-69810" custLinFactNeighborX="-100000" custLinFactNeighborY="37349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E1C506F7-66F9-4766-AA58-A709832C7EF6}" type="pres">
      <dgm:prSet presAssocID="{5423550C-84C3-46AA-B4AA-AF87EC3B1899}" presName="rootConnector" presStyleLbl="node2" presStyleIdx="1" presStyleCnt="3"/>
      <dgm:spPr/>
      <dgm:t>
        <a:bodyPr/>
        <a:lstStyle/>
        <a:p>
          <a:endParaRPr lang="en-GB"/>
        </a:p>
      </dgm:t>
    </dgm:pt>
    <dgm:pt modelId="{A3FB6AAB-5B85-4840-9760-9E7912B68C2A}" type="pres">
      <dgm:prSet presAssocID="{5423550C-84C3-46AA-B4AA-AF87EC3B1899}" presName="hierChild4" presStyleCnt="0"/>
      <dgm:spPr/>
      <dgm:t>
        <a:bodyPr/>
        <a:lstStyle/>
        <a:p>
          <a:endParaRPr lang="en-GB"/>
        </a:p>
      </dgm:t>
    </dgm:pt>
    <dgm:pt modelId="{5A86D148-9CFB-4642-93AD-BD79DC05BB94}" type="pres">
      <dgm:prSet presAssocID="{92E46A9A-1DBD-429B-968B-571633089E40}" presName="Name35" presStyleLbl="parChTrans1D3" presStyleIdx="4" presStyleCnt="7"/>
      <dgm:spPr/>
      <dgm:t>
        <a:bodyPr/>
        <a:lstStyle/>
        <a:p>
          <a:endParaRPr lang="en-GB"/>
        </a:p>
      </dgm:t>
    </dgm:pt>
    <dgm:pt modelId="{58460790-72E1-41FB-BAF1-106DE0BBDCDC}" type="pres">
      <dgm:prSet presAssocID="{3CF4F9C6-21D9-4A88-B9F5-63588D06B551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GB"/>
        </a:p>
      </dgm:t>
    </dgm:pt>
    <dgm:pt modelId="{A98188AD-2CF3-438F-8327-B216D8D7DA0C}" type="pres">
      <dgm:prSet presAssocID="{3CF4F9C6-21D9-4A88-B9F5-63588D06B551}" presName="rootComposite" presStyleCnt="0"/>
      <dgm:spPr/>
      <dgm:t>
        <a:bodyPr/>
        <a:lstStyle/>
        <a:p>
          <a:endParaRPr lang="en-GB"/>
        </a:p>
      </dgm:t>
    </dgm:pt>
    <dgm:pt modelId="{088E590F-AC7B-4C31-96FB-CCFEAADB8A0D}" type="pres">
      <dgm:prSet presAssocID="{3CF4F9C6-21D9-4A88-B9F5-63588D06B551}" presName="rootText" presStyleLbl="node3" presStyleIdx="4" presStyleCnt="7" custScaleX="110000" custScaleY="151368" custLinFactNeighborX="1244" custLinFactNeighborY="7246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96EC8E44-2B5F-467F-A5A4-CF16FC88A50E}" type="pres">
      <dgm:prSet presAssocID="{3CF4F9C6-21D9-4A88-B9F5-63588D06B551}" presName="rootConnector" presStyleLbl="node3" presStyleIdx="4" presStyleCnt="7"/>
      <dgm:spPr/>
      <dgm:t>
        <a:bodyPr/>
        <a:lstStyle/>
        <a:p>
          <a:endParaRPr lang="en-GB"/>
        </a:p>
      </dgm:t>
    </dgm:pt>
    <dgm:pt modelId="{82AE6A74-F2A3-4C3D-8CEA-A05AD4C6739B}" type="pres">
      <dgm:prSet presAssocID="{3CF4F9C6-21D9-4A88-B9F5-63588D06B551}" presName="hierChild4" presStyleCnt="0"/>
      <dgm:spPr/>
      <dgm:t>
        <a:bodyPr/>
        <a:lstStyle/>
        <a:p>
          <a:endParaRPr lang="en-GB"/>
        </a:p>
      </dgm:t>
    </dgm:pt>
    <dgm:pt modelId="{70D92B37-57ED-437C-A2BE-DE35852ABC58}" type="pres">
      <dgm:prSet presAssocID="{3CF4F9C6-21D9-4A88-B9F5-63588D06B551}" presName="hierChild5" presStyleCnt="0"/>
      <dgm:spPr/>
      <dgm:t>
        <a:bodyPr/>
        <a:lstStyle/>
        <a:p>
          <a:endParaRPr lang="en-GB"/>
        </a:p>
      </dgm:t>
    </dgm:pt>
    <dgm:pt modelId="{A0D26A19-BD64-42B6-81F8-E499FF02F4D5}" type="pres">
      <dgm:prSet presAssocID="{E01095DC-1B13-408B-B12A-72993F8A8FCC}" presName="Name35" presStyleLbl="parChTrans1D3" presStyleIdx="5" presStyleCnt="7"/>
      <dgm:spPr/>
      <dgm:t>
        <a:bodyPr/>
        <a:lstStyle/>
        <a:p>
          <a:endParaRPr lang="en-GB"/>
        </a:p>
      </dgm:t>
    </dgm:pt>
    <dgm:pt modelId="{12DF5305-F1F3-4A10-A38D-1536893E9D54}" type="pres">
      <dgm:prSet presAssocID="{F4A79980-082A-4D84-A252-1669E1E878AA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GB"/>
        </a:p>
      </dgm:t>
    </dgm:pt>
    <dgm:pt modelId="{5DE89BA8-6AD1-4F77-8081-EA280DC8800C}" type="pres">
      <dgm:prSet presAssocID="{F4A79980-082A-4D84-A252-1669E1E878AA}" presName="rootComposite" presStyleCnt="0"/>
      <dgm:spPr/>
      <dgm:t>
        <a:bodyPr/>
        <a:lstStyle/>
        <a:p>
          <a:endParaRPr lang="en-GB"/>
        </a:p>
      </dgm:t>
    </dgm:pt>
    <dgm:pt modelId="{0FA5DB02-D0DC-46B3-925C-B410AEBACAC3}" type="pres">
      <dgm:prSet presAssocID="{F4A79980-082A-4D84-A252-1669E1E878AA}" presName="rootText" presStyleLbl="node3" presStyleIdx="5" presStyleCnt="7" custScaleX="110000" custScaleY="151368" custLinFactNeighborX="3406" custLinFactNeighborY="7246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C9580ACC-A69E-4CF2-B1FC-63D0856EB910}" type="pres">
      <dgm:prSet presAssocID="{F4A79980-082A-4D84-A252-1669E1E878AA}" presName="rootConnector" presStyleLbl="node3" presStyleIdx="5" presStyleCnt="7"/>
      <dgm:spPr/>
      <dgm:t>
        <a:bodyPr/>
        <a:lstStyle/>
        <a:p>
          <a:endParaRPr lang="en-GB"/>
        </a:p>
      </dgm:t>
    </dgm:pt>
    <dgm:pt modelId="{2ACAE04A-087F-4EDA-847D-DD1AFF5DC620}" type="pres">
      <dgm:prSet presAssocID="{F4A79980-082A-4D84-A252-1669E1E878AA}" presName="hierChild4" presStyleCnt="0"/>
      <dgm:spPr/>
      <dgm:t>
        <a:bodyPr/>
        <a:lstStyle/>
        <a:p>
          <a:endParaRPr lang="en-GB"/>
        </a:p>
      </dgm:t>
    </dgm:pt>
    <dgm:pt modelId="{7F6D22BE-E78C-4065-A33F-A16C028C4BA1}" type="pres">
      <dgm:prSet presAssocID="{F4A79980-082A-4D84-A252-1669E1E878AA}" presName="hierChild5" presStyleCnt="0"/>
      <dgm:spPr/>
      <dgm:t>
        <a:bodyPr/>
        <a:lstStyle/>
        <a:p>
          <a:endParaRPr lang="en-GB"/>
        </a:p>
      </dgm:t>
    </dgm:pt>
    <dgm:pt modelId="{30C5BF8D-A659-470A-92D7-70F9EA642898}" type="pres">
      <dgm:prSet presAssocID="{A1A35C18-D614-409B-A11B-B24775EC5465}" presName="Name35" presStyleLbl="parChTrans1D3" presStyleIdx="6" presStyleCnt="7"/>
      <dgm:spPr/>
      <dgm:t>
        <a:bodyPr/>
        <a:lstStyle/>
        <a:p>
          <a:endParaRPr lang="en-GB"/>
        </a:p>
      </dgm:t>
    </dgm:pt>
    <dgm:pt modelId="{40DD8CCA-59FC-46E3-AA9F-2107EC00DB6A}" type="pres">
      <dgm:prSet presAssocID="{75992EE8-A2D1-4857-B819-152E2A691B0C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GB"/>
        </a:p>
      </dgm:t>
    </dgm:pt>
    <dgm:pt modelId="{B53B7555-ED62-4342-9ACE-61BAEC0C4D1F}" type="pres">
      <dgm:prSet presAssocID="{75992EE8-A2D1-4857-B819-152E2A691B0C}" presName="rootComposite" presStyleCnt="0"/>
      <dgm:spPr/>
      <dgm:t>
        <a:bodyPr/>
        <a:lstStyle/>
        <a:p>
          <a:endParaRPr lang="en-GB"/>
        </a:p>
      </dgm:t>
    </dgm:pt>
    <dgm:pt modelId="{A15D764A-38F3-4A93-A194-957B0C5868C8}" type="pres">
      <dgm:prSet presAssocID="{75992EE8-A2D1-4857-B819-152E2A691B0C}" presName="rootText" presStyleLbl="node3" presStyleIdx="6" presStyleCnt="7" custScaleX="110000" custScaleY="151368" custLinFactNeighborX="-2754" custLinFactNeighborY="7246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F39A4111-5B15-4E01-ADD7-C028D358D5C1}" type="pres">
      <dgm:prSet presAssocID="{75992EE8-A2D1-4857-B819-152E2A691B0C}" presName="rootConnector" presStyleLbl="node3" presStyleIdx="6" presStyleCnt="7"/>
      <dgm:spPr/>
      <dgm:t>
        <a:bodyPr/>
        <a:lstStyle/>
        <a:p>
          <a:endParaRPr lang="en-GB"/>
        </a:p>
      </dgm:t>
    </dgm:pt>
    <dgm:pt modelId="{F41046DA-E5F7-452E-8DD3-DD2DE9CDDFDB}" type="pres">
      <dgm:prSet presAssocID="{75992EE8-A2D1-4857-B819-152E2A691B0C}" presName="hierChild4" presStyleCnt="0"/>
      <dgm:spPr/>
      <dgm:t>
        <a:bodyPr/>
        <a:lstStyle/>
        <a:p>
          <a:endParaRPr lang="en-GB"/>
        </a:p>
      </dgm:t>
    </dgm:pt>
    <dgm:pt modelId="{EA35E10B-F6FB-4AAC-86D2-FF9B5FD9FD10}" type="pres">
      <dgm:prSet presAssocID="{75992EE8-A2D1-4857-B819-152E2A691B0C}" presName="hierChild5" presStyleCnt="0"/>
      <dgm:spPr/>
      <dgm:t>
        <a:bodyPr/>
        <a:lstStyle/>
        <a:p>
          <a:endParaRPr lang="en-GB"/>
        </a:p>
      </dgm:t>
    </dgm:pt>
    <dgm:pt modelId="{EC8FEF81-2774-4316-B07D-98596C5E7BC9}" type="pres">
      <dgm:prSet presAssocID="{5423550C-84C3-46AA-B4AA-AF87EC3B1899}" presName="hierChild5" presStyleCnt="0"/>
      <dgm:spPr/>
      <dgm:t>
        <a:bodyPr/>
        <a:lstStyle/>
        <a:p>
          <a:endParaRPr lang="en-GB"/>
        </a:p>
      </dgm:t>
    </dgm:pt>
    <dgm:pt modelId="{2560137F-5256-4C1F-9E59-446D9C667D80}" type="pres">
      <dgm:prSet presAssocID="{27A7565D-BCE9-44EE-A691-057365F0E09C}" presName="Name37" presStyleLbl="parChTrans1D2" presStyleIdx="2" presStyleCnt="3"/>
      <dgm:spPr/>
      <dgm:t>
        <a:bodyPr/>
        <a:lstStyle/>
        <a:p>
          <a:endParaRPr lang="en-GB"/>
        </a:p>
      </dgm:t>
    </dgm:pt>
    <dgm:pt modelId="{37132E16-F8E0-4120-A83C-6C73A3B8BD3C}" type="pres">
      <dgm:prSet presAssocID="{EC065A13-801A-4D40-A474-73F620EC7FC4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GB"/>
        </a:p>
      </dgm:t>
    </dgm:pt>
    <dgm:pt modelId="{F0C8BD06-5BA7-4F9C-9D7E-6673E7195A13}" type="pres">
      <dgm:prSet presAssocID="{EC065A13-801A-4D40-A474-73F620EC7FC4}" presName="rootComposite" presStyleCnt="0"/>
      <dgm:spPr/>
      <dgm:t>
        <a:bodyPr/>
        <a:lstStyle/>
        <a:p>
          <a:endParaRPr lang="en-GB"/>
        </a:p>
      </dgm:t>
    </dgm:pt>
    <dgm:pt modelId="{1053DCD0-FDD5-4D21-9C3E-D09F1DD41A3A}" type="pres">
      <dgm:prSet presAssocID="{EC065A13-801A-4D40-A474-73F620EC7FC4}" presName="rootText" presStyleLbl="node2" presStyleIdx="2" presStyleCnt="3" custScaleX="146410" custScaleY="189210" custLinFactNeighborX="-4313" custLinFactNeighborY="37349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90F2E4DA-A724-4EF6-9017-3634F024E519}" type="pres">
      <dgm:prSet presAssocID="{EC065A13-801A-4D40-A474-73F620EC7FC4}" presName="rootConnector" presStyleLbl="node2" presStyleIdx="2" presStyleCnt="3"/>
      <dgm:spPr/>
      <dgm:t>
        <a:bodyPr/>
        <a:lstStyle/>
        <a:p>
          <a:endParaRPr lang="en-GB"/>
        </a:p>
      </dgm:t>
    </dgm:pt>
    <dgm:pt modelId="{48D17E3A-FB57-47AB-B327-5D8DC093CD64}" type="pres">
      <dgm:prSet presAssocID="{EC065A13-801A-4D40-A474-73F620EC7FC4}" presName="hierChild4" presStyleCnt="0"/>
      <dgm:spPr/>
      <dgm:t>
        <a:bodyPr/>
        <a:lstStyle/>
        <a:p>
          <a:endParaRPr lang="en-GB"/>
        </a:p>
      </dgm:t>
    </dgm:pt>
    <dgm:pt modelId="{388B4824-B475-40B7-A150-5B190BFFDDDF}" type="pres">
      <dgm:prSet presAssocID="{EC065A13-801A-4D40-A474-73F620EC7FC4}" presName="hierChild5" presStyleCnt="0"/>
      <dgm:spPr/>
      <dgm:t>
        <a:bodyPr/>
        <a:lstStyle/>
        <a:p>
          <a:endParaRPr lang="en-GB"/>
        </a:p>
      </dgm:t>
    </dgm:pt>
    <dgm:pt modelId="{7631EC93-9F65-449E-9DC4-46D734520F4F}" type="pres">
      <dgm:prSet presAssocID="{4EC447C7-657D-46C0-B286-7E1498A9EC5C}" presName="hierChild3" presStyleCnt="0"/>
      <dgm:spPr/>
      <dgm:t>
        <a:bodyPr/>
        <a:lstStyle/>
        <a:p>
          <a:endParaRPr lang="en-GB"/>
        </a:p>
      </dgm:t>
    </dgm:pt>
  </dgm:ptLst>
  <dgm:cxnLst>
    <dgm:cxn modelId="{36122DD1-0776-47C8-9895-8AE57C296E2D}" type="presOf" srcId="{783B1CA5-FBED-4559-B0CB-C6872716F3EF}" destId="{66862BF4-58A6-4E0B-8E89-0752C56FEBE2}" srcOrd="0" destOrd="0" presId="urn:microsoft.com/office/officeart/2005/8/layout/orgChart1"/>
    <dgm:cxn modelId="{45E5ACD8-2A78-4F2D-B9A7-8EE53C301A66}" type="presOf" srcId="{3CF4F9C6-21D9-4A88-B9F5-63588D06B551}" destId="{088E590F-AC7B-4C31-96FB-CCFEAADB8A0D}" srcOrd="0" destOrd="0" presId="urn:microsoft.com/office/officeart/2005/8/layout/orgChart1"/>
    <dgm:cxn modelId="{3AFA3946-9B8F-411C-A0D5-EF1C0E037EC4}" type="presOf" srcId="{783B1CA5-FBED-4559-B0CB-C6872716F3EF}" destId="{810F42D4-9D1A-4CB9-8C9D-389E325FDE54}" srcOrd="1" destOrd="0" presId="urn:microsoft.com/office/officeart/2005/8/layout/orgChart1"/>
    <dgm:cxn modelId="{F2F1E348-1239-4537-BFC2-A35588132DC9}" type="presOf" srcId="{5423550C-84C3-46AA-B4AA-AF87EC3B1899}" destId="{AA4F5CEF-55C6-47D9-A3F3-3FB589841F1D}" srcOrd="0" destOrd="0" presId="urn:microsoft.com/office/officeart/2005/8/layout/orgChart1"/>
    <dgm:cxn modelId="{9D91CE56-D13D-49F2-99D7-E90E00772683}" type="presOf" srcId="{F4A79980-082A-4D84-A252-1669E1E878AA}" destId="{C9580ACC-A69E-4CF2-B1FC-63D0856EB910}" srcOrd="1" destOrd="0" presId="urn:microsoft.com/office/officeart/2005/8/layout/orgChart1"/>
    <dgm:cxn modelId="{AD1C0308-96FA-4A2F-9EBD-E22D08E003AA}" srcId="{4EC447C7-657D-46C0-B286-7E1498A9EC5C}" destId="{EC065A13-801A-4D40-A474-73F620EC7FC4}" srcOrd="2" destOrd="0" parTransId="{27A7565D-BCE9-44EE-A691-057365F0E09C}" sibTransId="{9970D6AE-BC3A-436F-B572-4A1D705DBE2F}"/>
    <dgm:cxn modelId="{4B1821E9-DD9C-4E0B-A333-CD431F2F1B9F}" srcId="{ECB61B8F-6ACB-4D66-9462-AD29D05E301F}" destId="{783B1CA5-FBED-4559-B0CB-C6872716F3EF}" srcOrd="3" destOrd="0" parTransId="{FB4ED2B1-121F-43D2-97FD-A0D30AD0F9F3}" sibTransId="{A2A9F56F-1A3B-4E5C-BD10-D96CA0048A09}"/>
    <dgm:cxn modelId="{5E886E10-5EC3-405D-A190-5DA2669AC193}" type="presOf" srcId="{7EB1E727-DB06-4580-94C0-C1C61CB33AE3}" destId="{C79F8AC2-47F1-416D-9AB1-A8E805EE8056}" srcOrd="0" destOrd="0" presId="urn:microsoft.com/office/officeart/2005/8/layout/orgChart1"/>
    <dgm:cxn modelId="{B2F5CFD2-5C07-424C-BF21-611543F0A9AB}" type="presOf" srcId="{B0347391-C08F-4FA6-B7D8-D9DE01C9902C}" destId="{7B8F1F2E-6F14-4A40-8199-09796DB49CAC}" srcOrd="0" destOrd="0" presId="urn:microsoft.com/office/officeart/2005/8/layout/orgChart1"/>
    <dgm:cxn modelId="{2FC60F6D-0572-4BD6-8B94-E23D54D6E4BB}" type="presOf" srcId="{A1A35C18-D614-409B-A11B-B24775EC5465}" destId="{30C5BF8D-A659-470A-92D7-70F9EA642898}" srcOrd="0" destOrd="0" presId="urn:microsoft.com/office/officeart/2005/8/layout/orgChart1"/>
    <dgm:cxn modelId="{0389E58B-D90A-469E-875E-FC87594DCC4B}" srcId="{5423550C-84C3-46AA-B4AA-AF87EC3B1899}" destId="{3CF4F9C6-21D9-4A88-B9F5-63588D06B551}" srcOrd="0" destOrd="0" parTransId="{92E46A9A-1DBD-429B-968B-571633089E40}" sibTransId="{8E20EC2A-5FEF-4AA7-A948-4E30F2DEA7AD}"/>
    <dgm:cxn modelId="{C6D6F84D-80DB-442B-B1F3-93D4531158F9}" type="presOf" srcId="{EC065A13-801A-4D40-A474-73F620EC7FC4}" destId="{90F2E4DA-A724-4EF6-9017-3634F024E519}" srcOrd="1" destOrd="0" presId="urn:microsoft.com/office/officeart/2005/8/layout/orgChart1"/>
    <dgm:cxn modelId="{0717C6DC-0EDD-4405-B2A3-AAE845CF5691}" srcId="{ECB61B8F-6ACB-4D66-9462-AD29D05E301F}" destId="{458EDE22-8A0B-45C2-AEEF-CCC6D68DA0C7}" srcOrd="0" destOrd="0" parTransId="{E857BF0E-9B41-4649-B740-A34DDF9401A2}" sibTransId="{40284DEE-3DB3-4D21-B5F3-6E78907121C2}"/>
    <dgm:cxn modelId="{FE97C91A-F3A3-4927-9576-4F8B504164F2}" type="presOf" srcId="{ECB61B8F-6ACB-4D66-9462-AD29D05E301F}" destId="{E01C57E8-28C0-4D37-803D-1CEB4897BCFF}" srcOrd="0" destOrd="0" presId="urn:microsoft.com/office/officeart/2005/8/layout/orgChart1"/>
    <dgm:cxn modelId="{C7B67C79-7893-4C73-A70D-49DD5D79F9F7}" type="presOf" srcId="{EC065A13-801A-4D40-A474-73F620EC7FC4}" destId="{1053DCD0-FDD5-4D21-9C3E-D09F1DD41A3A}" srcOrd="0" destOrd="0" presId="urn:microsoft.com/office/officeart/2005/8/layout/orgChart1"/>
    <dgm:cxn modelId="{8989F128-D68C-412B-88EA-5B35FA5DB3B5}" type="presOf" srcId="{BC2046F8-22AD-48DD-AA50-F674984F526D}" destId="{F43057DB-9AF2-44E3-B710-4A1582EA44CD}" srcOrd="0" destOrd="0" presId="urn:microsoft.com/office/officeart/2005/8/layout/orgChart1"/>
    <dgm:cxn modelId="{6ECBB8EE-1999-41F2-B6DE-E5B272178F4F}" srcId="{E57F0517-C0A5-407A-A40A-109732269D9A}" destId="{4EC447C7-657D-46C0-B286-7E1498A9EC5C}" srcOrd="0" destOrd="0" parTransId="{4E976B28-1EBA-433F-8D46-BBDC6E588E9A}" sibTransId="{27292C36-C000-41CB-99A0-3FD5CAE6C99D}"/>
    <dgm:cxn modelId="{F2AB0038-46FE-4D7B-A6EC-FAB29FDB5B09}" type="presOf" srcId="{E857BF0E-9B41-4649-B740-A34DDF9401A2}" destId="{AD00158E-FE85-4D1F-906B-95FE6A0E1FE6}" srcOrd="0" destOrd="0" presId="urn:microsoft.com/office/officeart/2005/8/layout/orgChart1"/>
    <dgm:cxn modelId="{1C8A062A-CB46-4DBE-B907-761B5D5240A2}" type="presOf" srcId="{4EC447C7-657D-46C0-B286-7E1498A9EC5C}" destId="{C8B657F4-49B9-4979-9D51-DEC1FEEB0B76}" srcOrd="1" destOrd="0" presId="urn:microsoft.com/office/officeart/2005/8/layout/orgChart1"/>
    <dgm:cxn modelId="{57107F6C-A2A8-4397-8F0C-9EB25C33C01B}" type="presOf" srcId="{FB4ED2B1-121F-43D2-97FD-A0D30AD0F9F3}" destId="{A9C55184-FBDB-42F7-A1EE-633E2066CA9E}" srcOrd="0" destOrd="0" presId="urn:microsoft.com/office/officeart/2005/8/layout/orgChart1"/>
    <dgm:cxn modelId="{8E5064B0-7DC5-4429-A620-842F1F7ACC15}" type="presOf" srcId="{4EC447C7-657D-46C0-B286-7E1498A9EC5C}" destId="{E422BF85-BC14-4744-BB85-A642D7496095}" srcOrd="0" destOrd="0" presId="urn:microsoft.com/office/officeart/2005/8/layout/orgChart1"/>
    <dgm:cxn modelId="{912C8423-21C9-41C1-A819-4892CFBC0CE0}" type="presOf" srcId="{B0347391-C08F-4FA6-B7D8-D9DE01C9902C}" destId="{92C7DC9F-B66C-437E-9439-FB1919FB3979}" srcOrd="1" destOrd="0" presId="urn:microsoft.com/office/officeart/2005/8/layout/orgChart1"/>
    <dgm:cxn modelId="{DEB138BC-D594-49E9-9082-C93654368450}" type="presOf" srcId="{22A6CC86-98A9-479B-93E6-385874223A02}" destId="{D6427047-2D99-4F51-A8DC-84E55FC0E786}" srcOrd="0" destOrd="0" presId="urn:microsoft.com/office/officeart/2005/8/layout/orgChart1"/>
    <dgm:cxn modelId="{CAC36843-A1EA-485A-815F-E2B983DBC79B}" type="presOf" srcId="{ECB61B8F-6ACB-4D66-9462-AD29D05E301F}" destId="{A457FC4D-01E4-4AC0-9C23-048B6F1ADA45}" srcOrd="1" destOrd="0" presId="urn:microsoft.com/office/officeart/2005/8/layout/orgChart1"/>
    <dgm:cxn modelId="{4D6E204C-DB8C-44A8-A522-22CA200EB408}" type="presOf" srcId="{E57F0517-C0A5-407A-A40A-109732269D9A}" destId="{6EB09229-B6B7-4D18-893D-FEA0E5D6859B}" srcOrd="0" destOrd="0" presId="urn:microsoft.com/office/officeart/2005/8/layout/orgChart1"/>
    <dgm:cxn modelId="{AE06436D-1B50-4762-BB26-07BD68139679}" srcId="{ECB61B8F-6ACB-4D66-9462-AD29D05E301F}" destId="{B0347391-C08F-4FA6-B7D8-D9DE01C9902C}" srcOrd="1" destOrd="0" parTransId="{7EB1E727-DB06-4580-94C0-C1C61CB33AE3}" sibTransId="{B13E3BF9-7080-4A36-B4B6-0D1648216535}"/>
    <dgm:cxn modelId="{D41FC0FE-F94C-4300-8D3C-643DDFD83596}" type="presOf" srcId="{F4A79980-082A-4D84-A252-1669E1E878AA}" destId="{0FA5DB02-D0DC-46B3-925C-B410AEBACAC3}" srcOrd="0" destOrd="0" presId="urn:microsoft.com/office/officeart/2005/8/layout/orgChart1"/>
    <dgm:cxn modelId="{468A8F7D-B1BC-40AD-91E6-EB2B9C37DD7A}" srcId="{ECB61B8F-6ACB-4D66-9462-AD29D05E301F}" destId="{26A0B29E-02B9-42FD-963F-B8B1FF88CB9B}" srcOrd="2" destOrd="0" parTransId="{22A6CC86-98A9-479B-93E6-385874223A02}" sibTransId="{4A9E2A75-30BF-4102-A4F9-7F8CCD1B24E5}"/>
    <dgm:cxn modelId="{52299400-6F86-4461-82C5-A72603FD6FBA}" srcId="{4EC447C7-657D-46C0-B286-7E1498A9EC5C}" destId="{ECB61B8F-6ACB-4D66-9462-AD29D05E301F}" srcOrd="0" destOrd="0" parTransId="{13C56545-01FD-497F-8181-F9579E771FC6}" sibTransId="{14703558-6646-4B7D-B09E-5A5F2594BD20}"/>
    <dgm:cxn modelId="{21742663-B538-4475-B48F-BA0C275C0215}" type="presOf" srcId="{458EDE22-8A0B-45C2-AEEF-CCC6D68DA0C7}" destId="{2C612760-9477-4A69-8232-6C908F7CD948}" srcOrd="1" destOrd="0" presId="urn:microsoft.com/office/officeart/2005/8/layout/orgChart1"/>
    <dgm:cxn modelId="{641BA797-1923-44C2-AD35-DF35C34B02FB}" type="presOf" srcId="{92E46A9A-1DBD-429B-968B-571633089E40}" destId="{5A86D148-9CFB-4642-93AD-BD79DC05BB94}" srcOrd="0" destOrd="0" presId="urn:microsoft.com/office/officeart/2005/8/layout/orgChart1"/>
    <dgm:cxn modelId="{571E42CA-FC88-49C7-9454-1ECA2B4D54FA}" type="presOf" srcId="{26A0B29E-02B9-42FD-963F-B8B1FF88CB9B}" destId="{1E54E324-2260-4DD0-9931-20975F0D1B7B}" srcOrd="0" destOrd="0" presId="urn:microsoft.com/office/officeart/2005/8/layout/orgChart1"/>
    <dgm:cxn modelId="{B1A2383D-B0EA-4782-BC8E-E9919EB8EDD7}" type="presOf" srcId="{5423550C-84C3-46AA-B4AA-AF87EC3B1899}" destId="{E1C506F7-66F9-4766-AA58-A709832C7EF6}" srcOrd="1" destOrd="0" presId="urn:microsoft.com/office/officeart/2005/8/layout/orgChart1"/>
    <dgm:cxn modelId="{83365ED5-33F1-4B5B-93BF-03C63692A792}" type="presOf" srcId="{27A7565D-BCE9-44EE-A691-057365F0E09C}" destId="{2560137F-5256-4C1F-9E59-446D9C667D80}" srcOrd="0" destOrd="0" presId="urn:microsoft.com/office/officeart/2005/8/layout/orgChart1"/>
    <dgm:cxn modelId="{A184D296-55A6-4E76-AA9B-A5F815201C5B}" type="presOf" srcId="{13C56545-01FD-497F-8181-F9579E771FC6}" destId="{902A590A-316A-4FCB-96CA-206B35082AD4}" srcOrd="0" destOrd="0" presId="urn:microsoft.com/office/officeart/2005/8/layout/orgChart1"/>
    <dgm:cxn modelId="{2F363C86-3D9F-40AA-BE26-766936EC0444}" type="presOf" srcId="{458EDE22-8A0B-45C2-AEEF-CCC6D68DA0C7}" destId="{9BF6CF13-57A6-4F8C-BA41-B1F8F66BB7E0}" srcOrd="0" destOrd="0" presId="urn:microsoft.com/office/officeart/2005/8/layout/orgChart1"/>
    <dgm:cxn modelId="{470CF8CD-3C86-45C3-B4BF-C7929A67C001}" type="presOf" srcId="{75992EE8-A2D1-4857-B819-152E2A691B0C}" destId="{F39A4111-5B15-4E01-ADD7-C028D358D5C1}" srcOrd="1" destOrd="0" presId="urn:microsoft.com/office/officeart/2005/8/layout/orgChart1"/>
    <dgm:cxn modelId="{28F1A2BE-3BF1-4199-8D27-BC92198540E4}" type="presOf" srcId="{3CF4F9C6-21D9-4A88-B9F5-63588D06B551}" destId="{96EC8E44-2B5F-467F-A5A4-CF16FC88A50E}" srcOrd="1" destOrd="0" presId="urn:microsoft.com/office/officeart/2005/8/layout/orgChart1"/>
    <dgm:cxn modelId="{9E588837-FEC2-4DCB-B4D5-AD6730952423}" type="presOf" srcId="{26A0B29E-02B9-42FD-963F-B8B1FF88CB9B}" destId="{8D0DF7AD-00C4-4D89-BCE5-2F75D7169AC7}" srcOrd="1" destOrd="0" presId="urn:microsoft.com/office/officeart/2005/8/layout/orgChart1"/>
    <dgm:cxn modelId="{120DF400-542A-4DDD-BF57-6AF753FEE3FF}" srcId="{5423550C-84C3-46AA-B4AA-AF87EC3B1899}" destId="{F4A79980-082A-4D84-A252-1669E1E878AA}" srcOrd="1" destOrd="0" parTransId="{E01095DC-1B13-408B-B12A-72993F8A8FCC}" sibTransId="{32F0BE89-7D16-4E92-BB6D-DCA050AF5A4B}"/>
    <dgm:cxn modelId="{809CC032-6A5F-41F6-8CC5-B1A43FA9E117}" type="presOf" srcId="{E01095DC-1B13-408B-B12A-72993F8A8FCC}" destId="{A0D26A19-BD64-42B6-81F8-E499FF02F4D5}" srcOrd="0" destOrd="0" presId="urn:microsoft.com/office/officeart/2005/8/layout/orgChart1"/>
    <dgm:cxn modelId="{D300E8B2-D09C-40E5-AD00-BC4E475F8A65}" type="presOf" srcId="{75992EE8-A2D1-4857-B819-152E2A691B0C}" destId="{A15D764A-38F3-4A93-A194-957B0C5868C8}" srcOrd="0" destOrd="0" presId="urn:microsoft.com/office/officeart/2005/8/layout/orgChart1"/>
    <dgm:cxn modelId="{8D604FFA-957B-4711-8CA0-AFAFC4DEF48D}" srcId="{4EC447C7-657D-46C0-B286-7E1498A9EC5C}" destId="{5423550C-84C3-46AA-B4AA-AF87EC3B1899}" srcOrd="1" destOrd="0" parTransId="{BC2046F8-22AD-48DD-AA50-F674984F526D}" sibTransId="{FDE1F8B5-31DD-41D2-AB49-22731BFBD844}"/>
    <dgm:cxn modelId="{60DCDB28-0021-415E-914C-591EE9D397F5}" srcId="{5423550C-84C3-46AA-B4AA-AF87EC3B1899}" destId="{75992EE8-A2D1-4857-B819-152E2A691B0C}" srcOrd="2" destOrd="0" parTransId="{A1A35C18-D614-409B-A11B-B24775EC5465}" sibTransId="{C0E38DC5-20C2-4D32-85D0-F9B966DB577A}"/>
    <dgm:cxn modelId="{A5424988-EDB5-458A-BA05-284EFA007F37}" type="presParOf" srcId="{6EB09229-B6B7-4D18-893D-FEA0E5D6859B}" destId="{DA82C14B-CA9A-4BC6-8D5F-A00B62D5420F}" srcOrd="0" destOrd="0" presId="urn:microsoft.com/office/officeart/2005/8/layout/orgChart1"/>
    <dgm:cxn modelId="{3F3D7C9C-4A2F-4AEA-B306-88A6F8A11F60}" type="presParOf" srcId="{DA82C14B-CA9A-4BC6-8D5F-A00B62D5420F}" destId="{8FCAF860-1C07-4D5D-BABD-7675921139E0}" srcOrd="0" destOrd="0" presId="urn:microsoft.com/office/officeart/2005/8/layout/orgChart1"/>
    <dgm:cxn modelId="{EB160CD9-7AE6-4969-B2FF-7153054689F2}" type="presParOf" srcId="{8FCAF860-1C07-4D5D-BABD-7675921139E0}" destId="{E422BF85-BC14-4744-BB85-A642D7496095}" srcOrd="0" destOrd="0" presId="urn:microsoft.com/office/officeart/2005/8/layout/orgChart1"/>
    <dgm:cxn modelId="{166513DA-AD10-4D57-9D9D-983C056DD662}" type="presParOf" srcId="{8FCAF860-1C07-4D5D-BABD-7675921139E0}" destId="{C8B657F4-49B9-4979-9D51-DEC1FEEB0B76}" srcOrd="1" destOrd="0" presId="urn:microsoft.com/office/officeart/2005/8/layout/orgChart1"/>
    <dgm:cxn modelId="{CD8BFA4F-8D05-4927-AE92-6A26ACA1E519}" type="presParOf" srcId="{DA82C14B-CA9A-4BC6-8D5F-A00B62D5420F}" destId="{9BB1C95C-F1A5-4CA7-8927-E1193463B165}" srcOrd="1" destOrd="0" presId="urn:microsoft.com/office/officeart/2005/8/layout/orgChart1"/>
    <dgm:cxn modelId="{9A50D1BD-C3F4-4EBE-AE85-82DD3F70AD01}" type="presParOf" srcId="{9BB1C95C-F1A5-4CA7-8927-E1193463B165}" destId="{902A590A-316A-4FCB-96CA-206B35082AD4}" srcOrd="0" destOrd="0" presId="urn:microsoft.com/office/officeart/2005/8/layout/orgChart1"/>
    <dgm:cxn modelId="{B20106E0-C032-4AB9-8DD3-B503C1F267D6}" type="presParOf" srcId="{9BB1C95C-F1A5-4CA7-8927-E1193463B165}" destId="{C16EBDEC-E805-4BB0-920D-B1480C0C8FA1}" srcOrd="1" destOrd="0" presId="urn:microsoft.com/office/officeart/2005/8/layout/orgChart1"/>
    <dgm:cxn modelId="{D30CD2F9-7025-48B0-8CEE-10B0E07F1238}" type="presParOf" srcId="{C16EBDEC-E805-4BB0-920D-B1480C0C8FA1}" destId="{CDAC7F4D-D5D8-47BC-8CE1-6D9380B62BA4}" srcOrd="0" destOrd="0" presId="urn:microsoft.com/office/officeart/2005/8/layout/orgChart1"/>
    <dgm:cxn modelId="{AC426140-AF95-4076-B423-8545D59E97B8}" type="presParOf" srcId="{CDAC7F4D-D5D8-47BC-8CE1-6D9380B62BA4}" destId="{E01C57E8-28C0-4D37-803D-1CEB4897BCFF}" srcOrd="0" destOrd="0" presId="urn:microsoft.com/office/officeart/2005/8/layout/orgChart1"/>
    <dgm:cxn modelId="{7E8F949A-6090-4BD5-8B69-0C2BFFD3AE54}" type="presParOf" srcId="{CDAC7F4D-D5D8-47BC-8CE1-6D9380B62BA4}" destId="{A457FC4D-01E4-4AC0-9C23-048B6F1ADA45}" srcOrd="1" destOrd="0" presId="urn:microsoft.com/office/officeart/2005/8/layout/orgChart1"/>
    <dgm:cxn modelId="{B1AD1D3C-A710-4E82-AF0C-3FEBB23D8D61}" type="presParOf" srcId="{C16EBDEC-E805-4BB0-920D-B1480C0C8FA1}" destId="{4204A558-F5C6-481D-A95F-402BC55C7019}" srcOrd="1" destOrd="0" presId="urn:microsoft.com/office/officeart/2005/8/layout/orgChart1"/>
    <dgm:cxn modelId="{BC84B81C-5004-4B08-A08C-9B01AA4D9986}" type="presParOf" srcId="{4204A558-F5C6-481D-A95F-402BC55C7019}" destId="{AD00158E-FE85-4D1F-906B-95FE6A0E1FE6}" srcOrd="0" destOrd="0" presId="urn:microsoft.com/office/officeart/2005/8/layout/orgChart1"/>
    <dgm:cxn modelId="{C99ED53C-9611-4065-8B72-B23E806F50E6}" type="presParOf" srcId="{4204A558-F5C6-481D-A95F-402BC55C7019}" destId="{0770189A-B22B-4987-A890-EF354ACD8332}" srcOrd="1" destOrd="0" presId="urn:microsoft.com/office/officeart/2005/8/layout/orgChart1"/>
    <dgm:cxn modelId="{932A8D55-1BC7-43CC-B8D9-A120FA690486}" type="presParOf" srcId="{0770189A-B22B-4987-A890-EF354ACD8332}" destId="{66817B61-24FB-4A0D-9C2F-A42C37090B49}" srcOrd="0" destOrd="0" presId="urn:microsoft.com/office/officeart/2005/8/layout/orgChart1"/>
    <dgm:cxn modelId="{2BEC7791-ECD5-480D-AF10-A2FF779DD8D1}" type="presParOf" srcId="{66817B61-24FB-4A0D-9C2F-A42C37090B49}" destId="{9BF6CF13-57A6-4F8C-BA41-B1F8F66BB7E0}" srcOrd="0" destOrd="0" presId="urn:microsoft.com/office/officeart/2005/8/layout/orgChart1"/>
    <dgm:cxn modelId="{E79C122F-BCC6-4DF8-9FFB-B566DC7DEA66}" type="presParOf" srcId="{66817B61-24FB-4A0D-9C2F-A42C37090B49}" destId="{2C612760-9477-4A69-8232-6C908F7CD948}" srcOrd="1" destOrd="0" presId="urn:microsoft.com/office/officeart/2005/8/layout/orgChart1"/>
    <dgm:cxn modelId="{BD01299F-DC4A-4364-AE2A-77630CA4E966}" type="presParOf" srcId="{0770189A-B22B-4987-A890-EF354ACD8332}" destId="{CBD6F3B1-1991-4EEF-863B-6779A9CEA71F}" srcOrd="1" destOrd="0" presId="urn:microsoft.com/office/officeart/2005/8/layout/orgChart1"/>
    <dgm:cxn modelId="{6BB25FEB-E3E3-4B38-BA0B-EC56F9E30E9D}" type="presParOf" srcId="{0770189A-B22B-4987-A890-EF354ACD8332}" destId="{5AFFDED9-02A2-43A3-B96E-0DA2A8C0A1A8}" srcOrd="2" destOrd="0" presId="urn:microsoft.com/office/officeart/2005/8/layout/orgChart1"/>
    <dgm:cxn modelId="{C879175D-E7D9-4312-A726-30B11481CB32}" type="presParOf" srcId="{4204A558-F5C6-481D-A95F-402BC55C7019}" destId="{C79F8AC2-47F1-416D-9AB1-A8E805EE8056}" srcOrd="2" destOrd="0" presId="urn:microsoft.com/office/officeart/2005/8/layout/orgChart1"/>
    <dgm:cxn modelId="{CAF9D1C0-41E1-4E5E-8F35-C9907070DFC4}" type="presParOf" srcId="{4204A558-F5C6-481D-A95F-402BC55C7019}" destId="{DE6BCB5C-79C7-4A4B-9BCF-557D9E29DE30}" srcOrd="3" destOrd="0" presId="urn:microsoft.com/office/officeart/2005/8/layout/orgChart1"/>
    <dgm:cxn modelId="{5083FEC5-444C-4B9B-91D3-6D39D8BBEAEE}" type="presParOf" srcId="{DE6BCB5C-79C7-4A4B-9BCF-557D9E29DE30}" destId="{C058C66B-95BD-444A-B3F6-D859FCC79C29}" srcOrd="0" destOrd="0" presId="urn:microsoft.com/office/officeart/2005/8/layout/orgChart1"/>
    <dgm:cxn modelId="{B54D8D04-42C7-4111-A773-16FB60AEA247}" type="presParOf" srcId="{C058C66B-95BD-444A-B3F6-D859FCC79C29}" destId="{7B8F1F2E-6F14-4A40-8199-09796DB49CAC}" srcOrd="0" destOrd="0" presId="urn:microsoft.com/office/officeart/2005/8/layout/orgChart1"/>
    <dgm:cxn modelId="{F2BE1F10-0BFD-49FA-A662-4FAFB4C173B9}" type="presParOf" srcId="{C058C66B-95BD-444A-B3F6-D859FCC79C29}" destId="{92C7DC9F-B66C-437E-9439-FB1919FB3979}" srcOrd="1" destOrd="0" presId="urn:microsoft.com/office/officeart/2005/8/layout/orgChart1"/>
    <dgm:cxn modelId="{C69A59F7-0F9F-4746-9A16-F87316EF25DB}" type="presParOf" srcId="{DE6BCB5C-79C7-4A4B-9BCF-557D9E29DE30}" destId="{C380E871-EEB7-462C-A66B-73B1A02675E3}" srcOrd="1" destOrd="0" presId="urn:microsoft.com/office/officeart/2005/8/layout/orgChart1"/>
    <dgm:cxn modelId="{1D665D6F-2D6B-4AE5-BA23-BC2805E94C0B}" type="presParOf" srcId="{DE6BCB5C-79C7-4A4B-9BCF-557D9E29DE30}" destId="{3DDD2A56-951F-47FF-8664-BF10B62EE3CC}" srcOrd="2" destOrd="0" presId="urn:microsoft.com/office/officeart/2005/8/layout/orgChart1"/>
    <dgm:cxn modelId="{F225A1AC-D1DA-49B9-A280-2175CD63C28F}" type="presParOf" srcId="{4204A558-F5C6-481D-A95F-402BC55C7019}" destId="{D6427047-2D99-4F51-A8DC-84E55FC0E786}" srcOrd="4" destOrd="0" presId="urn:microsoft.com/office/officeart/2005/8/layout/orgChart1"/>
    <dgm:cxn modelId="{08E02F40-2F5A-4143-A6CD-CEA1CF546F61}" type="presParOf" srcId="{4204A558-F5C6-481D-A95F-402BC55C7019}" destId="{4836FE84-3CD0-49E6-9E6F-9AB08CC0A3B9}" srcOrd="5" destOrd="0" presId="urn:microsoft.com/office/officeart/2005/8/layout/orgChart1"/>
    <dgm:cxn modelId="{F0AA30AB-D383-45D3-9320-0EECF19C5C15}" type="presParOf" srcId="{4836FE84-3CD0-49E6-9E6F-9AB08CC0A3B9}" destId="{312A5762-750A-4E7D-A404-DC79C9AE56D4}" srcOrd="0" destOrd="0" presId="urn:microsoft.com/office/officeart/2005/8/layout/orgChart1"/>
    <dgm:cxn modelId="{381A22F2-3469-44AE-841B-04D84146D41D}" type="presParOf" srcId="{312A5762-750A-4E7D-A404-DC79C9AE56D4}" destId="{1E54E324-2260-4DD0-9931-20975F0D1B7B}" srcOrd="0" destOrd="0" presId="urn:microsoft.com/office/officeart/2005/8/layout/orgChart1"/>
    <dgm:cxn modelId="{6115C611-2A4B-4365-9A55-4090EAD0C036}" type="presParOf" srcId="{312A5762-750A-4E7D-A404-DC79C9AE56D4}" destId="{8D0DF7AD-00C4-4D89-BCE5-2F75D7169AC7}" srcOrd="1" destOrd="0" presId="urn:microsoft.com/office/officeart/2005/8/layout/orgChart1"/>
    <dgm:cxn modelId="{698635EF-BFC2-4A1F-AA83-6D8FDECDC19E}" type="presParOf" srcId="{4836FE84-3CD0-49E6-9E6F-9AB08CC0A3B9}" destId="{11A2665F-41B6-46D8-A79A-7AA24B23F63B}" srcOrd="1" destOrd="0" presId="urn:microsoft.com/office/officeart/2005/8/layout/orgChart1"/>
    <dgm:cxn modelId="{3C918710-757A-4DFB-B729-2A767AB60004}" type="presParOf" srcId="{4836FE84-3CD0-49E6-9E6F-9AB08CC0A3B9}" destId="{21C5FBB3-BA90-4105-9457-7945D800163B}" srcOrd="2" destOrd="0" presId="urn:microsoft.com/office/officeart/2005/8/layout/orgChart1"/>
    <dgm:cxn modelId="{F5E08754-1C74-4924-AA71-58DBCC784BDD}" type="presParOf" srcId="{4204A558-F5C6-481D-A95F-402BC55C7019}" destId="{A9C55184-FBDB-42F7-A1EE-633E2066CA9E}" srcOrd="6" destOrd="0" presId="urn:microsoft.com/office/officeart/2005/8/layout/orgChart1"/>
    <dgm:cxn modelId="{A9E55372-707D-4AEF-A703-77C4DBD4AEEA}" type="presParOf" srcId="{4204A558-F5C6-481D-A95F-402BC55C7019}" destId="{E0C1ED2F-FB41-41E7-928D-0B70FC16AC33}" srcOrd="7" destOrd="0" presId="urn:microsoft.com/office/officeart/2005/8/layout/orgChart1"/>
    <dgm:cxn modelId="{664ABB01-9DBA-4724-A819-98254EC585B1}" type="presParOf" srcId="{E0C1ED2F-FB41-41E7-928D-0B70FC16AC33}" destId="{C9A89BEA-1901-438D-B5FB-D80219F392A5}" srcOrd="0" destOrd="0" presId="urn:microsoft.com/office/officeart/2005/8/layout/orgChart1"/>
    <dgm:cxn modelId="{9FE29660-3064-4550-A72D-0B21AAD5A18B}" type="presParOf" srcId="{C9A89BEA-1901-438D-B5FB-D80219F392A5}" destId="{66862BF4-58A6-4E0B-8E89-0752C56FEBE2}" srcOrd="0" destOrd="0" presId="urn:microsoft.com/office/officeart/2005/8/layout/orgChart1"/>
    <dgm:cxn modelId="{C77943D6-F30A-4B2B-BE83-6479CA2CF880}" type="presParOf" srcId="{C9A89BEA-1901-438D-B5FB-D80219F392A5}" destId="{810F42D4-9D1A-4CB9-8C9D-389E325FDE54}" srcOrd="1" destOrd="0" presId="urn:microsoft.com/office/officeart/2005/8/layout/orgChart1"/>
    <dgm:cxn modelId="{141F2DDF-F2F5-4ED0-9AD3-D88A6D2CD2CE}" type="presParOf" srcId="{E0C1ED2F-FB41-41E7-928D-0B70FC16AC33}" destId="{A0DA3CFD-F864-4D16-B120-9D1FA0D0381B}" srcOrd="1" destOrd="0" presId="urn:microsoft.com/office/officeart/2005/8/layout/orgChart1"/>
    <dgm:cxn modelId="{98DF3292-1FCB-473E-B257-AF0A2C9C4220}" type="presParOf" srcId="{E0C1ED2F-FB41-41E7-928D-0B70FC16AC33}" destId="{317C7F57-8343-4CD8-AB8F-58A5FEB9122F}" srcOrd="2" destOrd="0" presId="urn:microsoft.com/office/officeart/2005/8/layout/orgChart1"/>
    <dgm:cxn modelId="{EE5D9479-1BCD-426B-80BB-F419E4D0D44F}" type="presParOf" srcId="{C16EBDEC-E805-4BB0-920D-B1480C0C8FA1}" destId="{AC05877D-8E47-43BC-A971-871A805BD8DE}" srcOrd="2" destOrd="0" presId="urn:microsoft.com/office/officeart/2005/8/layout/orgChart1"/>
    <dgm:cxn modelId="{C5680E36-DE2B-4A5B-A6DF-A01F2ABE8238}" type="presParOf" srcId="{9BB1C95C-F1A5-4CA7-8927-E1193463B165}" destId="{F43057DB-9AF2-44E3-B710-4A1582EA44CD}" srcOrd="2" destOrd="0" presId="urn:microsoft.com/office/officeart/2005/8/layout/orgChart1"/>
    <dgm:cxn modelId="{5D4AB518-6A06-41ED-914F-358AA5545A7D}" type="presParOf" srcId="{9BB1C95C-F1A5-4CA7-8927-E1193463B165}" destId="{576232A8-F245-48A1-9CB0-C194E17B21C5}" srcOrd="3" destOrd="0" presId="urn:microsoft.com/office/officeart/2005/8/layout/orgChart1"/>
    <dgm:cxn modelId="{93518F42-CF6F-4F9E-BA42-205EC01D2D0E}" type="presParOf" srcId="{576232A8-F245-48A1-9CB0-C194E17B21C5}" destId="{E29432C5-22B5-4591-9C07-246CFD6A247F}" srcOrd="0" destOrd="0" presId="urn:microsoft.com/office/officeart/2005/8/layout/orgChart1"/>
    <dgm:cxn modelId="{D2BE602F-A451-446E-9548-945BC9F1480F}" type="presParOf" srcId="{E29432C5-22B5-4591-9C07-246CFD6A247F}" destId="{AA4F5CEF-55C6-47D9-A3F3-3FB589841F1D}" srcOrd="0" destOrd="0" presId="urn:microsoft.com/office/officeart/2005/8/layout/orgChart1"/>
    <dgm:cxn modelId="{0BAD6EFF-7292-48B2-8E70-918A8C04575B}" type="presParOf" srcId="{E29432C5-22B5-4591-9C07-246CFD6A247F}" destId="{E1C506F7-66F9-4766-AA58-A709832C7EF6}" srcOrd="1" destOrd="0" presId="urn:microsoft.com/office/officeart/2005/8/layout/orgChart1"/>
    <dgm:cxn modelId="{49E77518-CD3C-4707-8655-A236EC0BFCB0}" type="presParOf" srcId="{576232A8-F245-48A1-9CB0-C194E17B21C5}" destId="{A3FB6AAB-5B85-4840-9760-9E7912B68C2A}" srcOrd="1" destOrd="0" presId="urn:microsoft.com/office/officeart/2005/8/layout/orgChart1"/>
    <dgm:cxn modelId="{D6F8EC8C-3A1F-4091-ABF1-14980C3B532F}" type="presParOf" srcId="{A3FB6AAB-5B85-4840-9760-9E7912B68C2A}" destId="{5A86D148-9CFB-4642-93AD-BD79DC05BB94}" srcOrd="0" destOrd="0" presId="urn:microsoft.com/office/officeart/2005/8/layout/orgChart1"/>
    <dgm:cxn modelId="{27012B6D-746E-4491-BB6E-F0A77007F078}" type="presParOf" srcId="{A3FB6AAB-5B85-4840-9760-9E7912B68C2A}" destId="{58460790-72E1-41FB-BAF1-106DE0BBDCDC}" srcOrd="1" destOrd="0" presId="urn:microsoft.com/office/officeart/2005/8/layout/orgChart1"/>
    <dgm:cxn modelId="{14D557C4-5EFF-4093-8F8B-141686C9BC2F}" type="presParOf" srcId="{58460790-72E1-41FB-BAF1-106DE0BBDCDC}" destId="{A98188AD-2CF3-438F-8327-B216D8D7DA0C}" srcOrd="0" destOrd="0" presId="urn:microsoft.com/office/officeart/2005/8/layout/orgChart1"/>
    <dgm:cxn modelId="{379EBEA2-246F-4A2E-BD50-A5EFD9055C6C}" type="presParOf" srcId="{A98188AD-2CF3-438F-8327-B216D8D7DA0C}" destId="{088E590F-AC7B-4C31-96FB-CCFEAADB8A0D}" srcOrd="0" destOrd="0" presId="urn:microsoft.com/office/officeart/2005/8/layout/orgChart1"/>
    <dgm:cxn modelId="{DF90CE9D-9890-40F7-A09F-12806489E316}" type="presParOf" srcId="{A98188AD-2CF3-438F-8327-B216D8D7DA0C}" destId="{96EC8E44-2B5F-467F-A5A4-CF16FC88A50E}" srcOrd="1" destOrd="0" presId="urn:microsoft.com/office/officeart/2005/8/layout/orgChart1"/>
    <dgm:cxn modelId="{6B2BDA65-9C15-4BCE-B7E4-57C1F9F9A46D}" type="presParOf" srcId="{58460790-72E1-41FB-BAF1-106DE0BBDCDC}" destId="{82AE6A74-F2A3-4C3D-8CEA-A05AD4C6739B}" srcOrd="1" destOrd="0" presId="urn:microsoft.com/office/officeart/2005/8/layout/orgChart1"/>
    <dgm:cxn modelId="{2A40030B-6D05-4AE9-ACFF-8E83AE842406}" type="presParOf" srcId="{58460790-72E1-41FB-BAF1-106DE0BBDCDC}" destId="{70D92B37-57ED-437C-A2BE-DE35852ABC58}" srcOrd="2" destOrd="0" presId="urn:microsoft.com/office/officeart/2005/8/layout/orgChart1"/>
    <dgm:cxn modelId="{C1C563F8-14B9-44E0-A07C-139AD300E79D}" type="presParOf" srcId="{A3FB6AAB-5B85-4840-9760-9E7912B68C2A}" destId="{A0D26A19-BD64-42B6-81F8-E499FF02F4D5}" srcOrd="2" destOrd="0" presId="urn:microsoft.com/office/officeart/2005/8/layout/orgChart1"/>
    <dgm:cxn modelId="{1D7EE483-6AD9-4683-882E-4D9CE8C025EC}" type="presParOf" srcId="{A3FB6AAB-5B85-4840-9760-9E7912B68C2A}" destId="{12DF5305-F1F3-4A10-A38D-1536893E9D54}" srcOrd="3" destOrd="0" presId="urn:microsoft.com/office/officeart/2005/8/layout/orgChart1"/>
    <dgm:cxn modelId="{05DF88B2-DF43-468A-921C-CEF9CBE7633E}" type="presParOf" srcId="{12DF5305-F1F3-4A10-A38D-1536893E9D54}" destId="{5DE89BA8-6AD1-4F77-8081-EA280DC8800C}" srcOrd="0" destOrd="0" presId="urn:microsoft.com/office/officeart/2005/8/layout/orgChart1"/>
    <dgm:cxn modelId="{37B14CB0-2662-47A8-895C-262A8C8A3A92}" type="presParOf" srcId="{5DE89BA8-6AD1-4F77-8081-EA280DC8800C}" destId="{0FA5DB02-D0DC-46B3-925C-B410AEBACAC3}" srcOrd="0" destOrd="0" presId="urn:microsoft.com/office/officeart/2005/8/layout/orgChart1"/>
    <dgm:cxn modelId="{A6F08332-49A7-48AB-8425-235953D5D948}" type="presParOf" srcId="{5DE89BA8-6AD1-4F77-8081-EA280DC8800C}" destId="{C9580ACC-A69E-4CF2-B1FC-63D0856EB910}" srcOrd="1" destOrd="0" presId="urn:microsoft.com/office/officeart/2005/8/layout/orgChart1"/>
    <dgm:cxn modelId="{C44A99AA-E7F7-4A83-BDB4-3E989C44AAE1}" type="presParOf" srcId="{12DF5305-F1F3-4A10-A38D-1536893E9D54}" destId="{2ACAE04A-087F-4EDA-847D-DD1AFF5DC620}" srcOrd="1" destOrd="0" presId="urn:microsoft.com/office/officeart/2005/8/layout/orgChart1"/>
    <dgm:cxn modelId="{827222C8-05B1-41F3-AFE0-B9E1C3FB24A3}" type="presParOf" srcId="{12DF5305-F1F3-4A10-A38D-1536893E9D54}" destId="{7F6D22BE-E78C-4065-A33F-A16C028C4BA1}" srcOrd="2" destOrd="0" presId="urn:microsoft.com/office/officeart/2005/8/layout/orgChart1"/>
    <dgm:cxn modelId="{BE2AB3F3-7FB6-45BB-9F5B-0B68FE382199}" type="presParOf" srcId="{A3FB6AAB-5B85-4840-9760-9E7912B68C2A}" destId="{30C5BF8D-A659-470A-92D7-70F9EA642898}" srcOrd="4" destOrd="0" presId="urn:microsoft.com/office/officeart/2005/8/layout/orgChart1"/>
    <dgm:cxn modelId="{44ACABCE-57AF-469E-BDC2-6BFF19949849}" type="presParOf" srcId="{A3FB6AAB-5B85-4840-9760-9E7912B68C2A}" destId="{40DD8CCA-59FC-46E3-AA9F-2107EC00DB6A}" srcOrd="5" destOrd="0" presId="urn:microsoft.com/office/officeart/2005/8/layout/orgChart1"/>
    <dgm:cxn modelId="{2130C80A-CFCA-4EFF-BE93-410864D6681E}" type="presParOf" srcId="{40DD8CCA-59FC-46E3-AA9F-2107EC00DB6A}" destId="{B53B7555-ED62-4342-9ACE-61BAEC0C4D1F}" srcOrd="0" destOrd="0" presId="urn:microsoft.com/office/officeart/2005/8/layout/orgChart1"/>
    <dgm:cxn modelId="{9E3B664E-F6CF-411D-8A13-57143C9F3716}" type="presParOf" srcId="{B53B7555-ED62-4342-9ACE-61BAEC0C4D1F}" destId="{A15D764A-38F3-4A93-A194-957B0C5868C8}" srcOrd="0" destOrd="0" presId="urn:microsoft.com/office/officeart/2005/8/layout/orgChart1"/>
    <dgm:cxn modelId="{A0C41AAA-2768-4912-96D5-0D1C51803A07}" type="presParOf" srcId="{B53B7555-ED62-4342-9ACE-61BAEC0C4D1F}" destId="{F39A4111-5B15-4E01-ADD7-C028D358D5C1}" srcOrd="1" destOrd="0" presId="urn:microsoft.com/office/officeart/2005/8/layout/orgChart1"/>
    <dgm:cxn modelId="{D270BDAE-2822-4941-A56C-F838D2F8BECA}" type="presParOf" srcId="{40DD8CCA-59FC-46E3-AA9F-2107EC00DB6A}" destId="{F41046DA-E5F7-452E-8DD3-DD2DE9CDDFDB}" srcOrd="1" destOrd="0" presId="urn:microsoft.com/office/officeart/2005/8/layout/orgChart1"/>
    <dgm:cxn modelId="{C5BC51C6-1803-4F5F-A062-681F30632EDC}" type="presParOf" srcId="{40DD8CCA-59FC-46E3-AA9F-2107EC00DB6A}" destId="{EA35E10B-F6FB-4AAC-86D2-FF9B5FD9FD10}" srcOrd="2" destOrd="0" presId="urn:microsoft.com/office/officeart/2005/8/layout/orgChart1"/>
    <dgm:cxn modelId="{A3FC05B9-1A19-4C65-A257-BB2208E540C2}" type="presParOf" srcId="{576232A8-F245-48A1-9CB0-C194E17B21C5}" destId="{EC8FEF81-2774-4316-B07D-98596C5E7BC9}" srcOrd="2" destOrd="0" presId="urn:microsoft.com/office/officeart/2005/8/layout/orgChart1"/>
    <dgm:cxn modelId="{AA570A27-AE4E-4306-84AD-C1E4C189DF83}" type="presParOf" srcId="{9BB1C95C-F1A5-4CA7-8927-E1193463B165}" destId="{2560137F-5256-4C1F-9E59-446D9C667D80}" srcOrd="4" destOrd="0" presId="urn:microsoft.com/office/officeart/2005/8/layout/orgChart1"/>
    <dgm:cxn modelId="{1B10F262-EBB9-43A3-801D-455148FCEE81}" type="presParOf" srcId="{9BB1C95C-F1A5-4CA7-8927-E1193463B165}" destId="{37132E16-F8E0-4120-A83C-6C73A3B8BD3C}" srcOrd="5" destOrd="0" presId="urn:microsoft.com/office/officeart/2005/8/layout/orgChart1"/>
    <dgm:cxn modelId="{141FCCBC-F134-4C35-81AF-B3F376313C48}" type="presParOf" srcId="{37132E16-F8E0-4120-A83C-6C73A3B8BD3C}" destId="{F0C8BD06-5BA7-4F9C-9D7E-6673E7195A13}" srcOrd="0" destOrd="0" presId="urn:microsoft.com/office/officeart/2005/8/layout/orgChart1"/>
    <dgm:cxn modelId="{A4BBB979-1502-430A-82C4-986B13E1F866}" type="presParOf" srcId="{F0C8BD06-5BA7-4F9C-9D7E-6673E7195A13}" destId="{1053DCD0-FDD5-4D21-9C3E-D09F1DD41A3A}" srcOrd="0" destOrd="0" presId="urn:microsoft.com/office/officeart/2005/8/layout/orgChart1"/>
    <dgm:cxn modelId="{C07EFFED-565C-44CD-A43B-E2A265622D29}" type="presParOf" srcId="{F0C8BD06-5BA7-4F9C-9D7E-6673E7195A13}" destId="{90F2E4DA-A724-4EF6-9017-3634F024E519}" srcOrd="1" destOrd="0" presId="urn:microsoft.com/office/officeart/2005/8/layout/orgChart1"/>
    <dgm:cxn modelId="{3CE2DA65-7EE5-4178-9D55-D219CC71ECCC}" type="presParOf" srcId="{37132E16-F8E0-4120-A83C-6C73A3B8BD3C}" destId="{48D17E3A-FB57-47AB-B327-5D8DC093CD64}" srcOrd="1" destOrd="0" presId="urn:microsoft.com/office/officeart/2005/8/layout/orgChart1"/>
    <dgm:cxn modelId="{2241D330-99A0-4819-9FB8-CFB31D00D013}" type="presParOf" srcId="{37132E16-F8E0-4120-A83C-6C73A3B8BD3C}" destId="{388B4824-B475-40B7-A150-5B190BFFDDDF}" srcOrd="2" destOrd="0" presId="urn:microsoft.com/office/officeart/2005/8/layout/orgChart1"/>
    <dgm:cxn modelId="{1E72463B-ED24-42C4-84A7-7E16374DAEA5}" type="presParOf" srcId="{DA82C14B-CA9A-4BC6-8D5F-A00B62D5420F}" destId="{7631EC93-9F65-449E-9DC4-46D734520F4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B37718-3F18-4F1E-A593-775D1230842D}" type="doc">
      <dgm:prSet loTypeId="urn:microsoft.com/office/officeart/2008/layout/NameandTitleOrganizationalChart" loCatId="hierarchy" qsTypeId="urn:microsoft.com/office/officeart/2005/8/quickstyle/3d1" qsCatId="3D" csTypeId="urn:microsoft.com/office/officeart/2005/8/colors/accent4_2" csCatId="accent4" phldr="1"/>
      <dgm:spPr/>
      <dgm:t>
        <a:bodyPr/>
        <a:lstStyle/>
        <a:p>
          <a:endParaRPr lang="en-GB"/>
        </a:p>
      </dgm:t>
    </dgm:pt>
    <dgm:pt modelId="{29F4C189-CAC4-4306-A018-A541F7B79021}">
      <dgm:prSet phldrT="[Text]"/>
      <dgm:spPr>
        <a:xfrm>
          <a:off x="3327896" y="615177"/>
          <a:ext cx="1573807" cy="814847"/>
        </a:xfrm>
        <a:prstGeom prst="rect">
          <a:avLst/>
        </a:prstGeom>
        <a:solidFill>
          <a:srgbClr val="EEECE1">
            <a:lumMod val="5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algn="ctr"/>
          <a:r>
            <a:rPr lang="en-GB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International Council</a:t>
          </a:r>
        </a:p>
      </dgm:t>
    </dgm:pt>
    <dgm:pt modelId="{83300560-6633-4E7C-957D-C37794A13371}" type="parTrans" cxnId="{D6601880-E4B3-4742-8FAB-F0F8218FD376}">
      <dgm:prSet/>
      <dgm:spPr/>
      <dgm:t>
        <a:bodyPr/>
        <a:lstStyle/>
        <a:p>
          <a:endParaRPr lang="en-GB"/>
        </a:p>
      </dgm:t>
    </dgm:pt>
    <dgm:pt modelId="{C91745AD-0073-478C-AC86-7345C97A8A61}" type="sibTrans" cxnId="{D6601880-E4B3-4742-8FAB-F0F8218FD376}">
      <dgm:prSet/>
      <dgm:spPr>
        <a:xfrm rot="5400000" flipH="1">
          <a:off x="8005130" y="718244"/>
          <a:ext cx="373214" cy="75723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endParaRPr lang="en-GB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79C54DFE-F581-499A-93F2-C8429D50EF1E}">
      <dgm:prSet phldrT="[Text]"/>
      <dgm:spPr>
        <a:xfrm>
          <a:off x="154361" y="2980928"/>
          <a:ext cx="1573807" cy="814847"/>
        </a:xfrm>
        <a:prstGeom prst="rect">
          <a:avLst/>
        </a:prstGeom>
        <a:solidFill>
          <a:srgbClr val="9954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GB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Finance </a:t>
          </a:r>
          <a:r>
            <a:rPr lang="en-GB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&amp; Legal</a:t>
          </a:r>
        </a:p>
      </dgm:t>
    </dgm:pt>
    <dgm:pt modelId="{188C8F18-D1CF-479A-B56A-33D9E507B3DF}" type="parTrans" cxnId="{F0F5A9D0-065B-4BA2-9CF2-C88D6F1A0B0B}">
      <dgm:prSet/>
      <dgm:spPr>
        <a:xfrm>
          <a:off x="941265" y="2625136"/>
          <a:ext cx="3173534" cy="355792"/>
        </a:xfrm>
        <a:custGeom>
          <a:avLst/>
          <a:gdLst/>
          <a:ahLst/>
          <a:cxnLst/>
          <a:rect l="0" t="0" r="0" b="0"/>
          <a:pathLst>
            <a:path>
              <a:moveTo>
                <a:pt x="3173534" y="0"/>
              </a:moveTo>
              <a:lnTo>
                <a:pt x="3173534" y="165661"/>
              </a:lnTo>
              <a:lnTo>
                <a:pt x="0" y="165661"/>
              </a:lnTo>
              <a:lnTo>
                <a:pt x="0" y="355792"/>
              </a:lnTo>
            </a:path>
          </a:pathLst>
        </a:custGeom>
        <a:noFill/>
        <a:ln w="25400" cap="flat" cmpd="sng" algn="ctr">
          <a:solidFill>
            <a:srgbClr val="8064A2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n-GB"/>
        </a:p>
      </dgm:t>
    </dgm:pt>
    <dgm:pt modelId="{E4F1F856-50E7-43CA-A657-F759E10DB25F}" type="sibTrans" cxnId="{F0F5A9D0-065B-4BA2-9CF2-C88D6F1A0B0B}">
      <dgm:prSet/>
      <dgm:spPr>
        <a:xfrm>
          <a:off x="396790" y="3639169"/>
          <a:ext cx="1416427" cy="271615"/>
        </a:xfrm>
        <a:prstGeom prst="rect">
          <a:avLst/>
        </a:prstGeom>
        <a:solidFill>
          <a:srgbClr val="8064A2">
            <a:lumMod val="20000"/>
            <a:lumOff val="80000"/>
            <a:alpha val="90000"/>
          </a:srgbClr>
        </a:solidFill>
        <a:ln w="9525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pPr algn="ctr"/>
          <a:r>
            <a:rPr lang="en-GB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CILT </a:t>
          </a:r>
          <a:r>
            <a:rPr lang="en-GB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UK</a:t>
          </a:r>
        </a:p>
      </dgm:t>
    </dgm:pt>
    <dgm:pt modelId="{96EAC4FA-7C0F-4B4E-BF16-646A79BB9EBD}">
      <dgm:prSet phldrT="[Text]"/>
      <dgm:spPr>
        <a:xfrm>
          <a:off x="2170581" y="2980928"/>
          <a:ext cx="1573807" cy="814847"/>
        </a:xfrm>
        <a:prstGeom prst="rect">
          <a:avLst/>
        </a:prstGeom>
        <a:solidFill>
          <a:srgbClr val="9954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GB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Education</a:t>
          </a:r>
        </a:p>
      </dgm:t>
    </dgm:pt>
    <dgm:pt modelId="{7A2C7661-B6DC-4B97-BA25-3105CCE82F48}" type="parTrans" cxnId="{527D5384-0528-4C68-A276-19AA5B572D78}">
      <dgm:prSet/>
      <dgm:spPr>
        <a:xfrm>
          <a:off x="2957485" y="2625136"/>
          <a:ext cx="1157314" cy="355792"/>
        </a:xfrm>
        <a:custGeom>
          <a:avLst/>
          <a:gdLst/>
          <a:ahLst/>
          <a:cxnLst/>
          <a:rect l="0" t="0" r="0" b="0"/>
          <a:pathLst>
            <a:path>
              <a:moveTo>
                <a:pt x="1157314" y="0"/>
              </a:moveTo>
              <a:lnTo>
                <a:pt x="1157314" y="165661"/>
              </a:lnTo>
              <a:lnTo>
                <a:pt x="0" y="165661"/>
              </a:lnTo>
              <a:lnTo>
                <a:pt x="0" y="355792"/>
              </a:lnTo>
            </a:path>
          </a:pathLst>
        </a:custGeom>
        <a:noFill/>
        <a:ln w="25400" cap="flat" cmpd="sng" algn="ctr">
          <a:solidFill>
            <a:srgbClr val="8064A2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n-GB"/>
        </a:p>
      </dgm:t>
    </dgm:pt>
    <dgm:pt modelId="{127A19C9-4A60-4173-A9B8-2C4C7F76AC0C}" type="sibTrans" cxnId="{527D5384-0528-4C68-A276-19AA5B572D78}">
      <dgm:prSet/>
      <dgm:spPr>
        <a:xfrm>
          <a:off x="2508241" y="3639169"/>
          <a:ext cx="1416427" cy="271615"/>
        </a:xfrm>
        <a:prstGeom prst="rect">
          <a:avLst/>
        </a:prstGeom>
        <a:solidFill>
          <a:srgbClr val="8064A2">
            <a:lumMod val="20000"/>
            <a:lumOff val="80000"/>
            <a:alpha val="90000"/>
          </a:srgbClr>
        </a:solidFill>
        <a:ln w="9525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pPr algn="ctr"/>
          <a:r>
            <a:rPr lang="en-GB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CILT UK</a:t>
          </a:r>
          <a:endParaRPr lang="en-GB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340C9F6C-FCEC-4E7E-A43B-040234BF0B2B}">
      <dgm:prSet phldrT="[Text]"/>
      <dgm:spPr>
        <a:xfrm>
          <a:off x="4377263" y="2980928"/>
          <a:ext cx="1573807" cy="814847"/>
        </a:xfrm>
        <a:prstGeom prst="rect">
          <a:avLst/>
        </a:prstGeom>
        <a:solidFill>
          <a:srgbClr val="9954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GB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Marketing</a:t>
          </a:r>
        </a:p>
      </dgm:t>
    </dgm:pt>
    <dgm:pt modelId="{3AC4C04E-4C79-4313-9DA4-44D379F79BC0}" type="parTrans" cxnId="{BC37CCD4-59C9-4E5D-AE36-14B98EE4FCEB}">
      <dgm:prSet/>
      <dgm:spPr>
        <a:xfrm>
          <a:off x="4114800" y="2625136"/>
          <a:ext cx="1049367" cy="3557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661"/>
              </a:lnTo>
              <a:lnTo>
                <a:pt x="1049367" y="165661"/>
              </a:lnTo>
              <a:lnTo>
                <a:pt x="1049367" y="355792"/>
              </a:lnTo>
            </a:path>
          </a:pathLst>
        </a:custGeom>
        <a:noFill/>
        <a:ln w="25400" cap="flat" cmpd="sng" algn="ctr">
          <a:solidFill>
            <a:srgbClr val="8064A2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n-GB"/>
        </a:p>
      </dgm:t>
    </dgm:pt>
    <dgm:pt modelId="{9C3F23B0-A620-415E-8814-89C29D81961E}" type="sibTrans" cxnId="{BC37CCD4-59C9-4E5D-AE36-14B98EE4FCEB}">
      <dgm:prSet/>
      <dgm:spPr>
        <a:xfrm>
          <a:off x="4619692" y="3639169"/>
          <a:ext cx="1416427" cy="271615"/>
        </a:xfrm>
        <a:prstGeom prst="rect">
          <a:avLst/>
        </a:prstGeom>
        <a:solidFill>
          <a:srgbClr val="8064A2">
            <a:lumMod val="20000"/>
            <a:lumOff val="80000"/>
            <a:alpha val="90000"/>
          </a:srgbClr>
        </a:solidFill>
        <a:ln w="9525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pPr algn="ctr"/>
          <a:r>
            <a:rPr lang="en-GB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CILT International</a:t>
          </a:r>
          <a:endParaRPr lang="en-GB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14CBE1FA-3260-4F50-B44F-5F3FDA7701FC}">
      <dgm:prSet phldrT="[Text]"/>
      <dgm:spPr>
        <a:xfrm>
          <a:off x="3327896" y="1810288"/>
          <a:ext cx="1573807" cy="814847"/>
        </a:xfrm>
        <a:prstGeom prst="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algn="ctr"/>
          <a:r>
            <a:rPr lang="en-GB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International</a:t>
          </a:r>
        </a:p>
        <a:p>
          <a:pPr algn="ctr"/>
          <a:r>
            <a:rPr lang="en-GB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Secretariat</a:t>
          </a:r>
        </a:p>
      </dgm:t>
    </dgm:pt>
    <dgm:pt modelId="{489406F8-7D59-4C7D-9EC1-8D1D97B0AB65}" type="parTrans" cxnId="{CFDB38D2-2BDE-4FCD-875A-5C1AB53E4EA9}">
      <dgm:prSet/>
      <dgm:spPr>
        <a:xfrm>
          <a:off x="4069080" y="1430025"/>
          <a:ext cx="91440" cy="38026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0262"/>
              </a:lnTo>
            </a:path>
          </a:pathLst>
        </a:custGeom>
        <a:noFill/>
        <a:ln w="25400" cap="flat" cmpd="sng" algn="ctr">
          <a:solidFill>
            <a:srgbClr val="8064A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n-GB"/>
        </a:p>
      </dgm:t>
    </dgm:pt>
    <dgm:pt modelId="{7A25FDAC-8425-4F33-98F1-4B5DEA0F9F3F}" type="sibTrans" cxnId="{CFDB38D2-2BDE-4FCD-875A-5C1AB53E4EA9}">
      <dgm:prSet/>
      <dgm:spPr>
        <a:xfrm>
          <a:off x="8161016" y="931088"/>
          <a:ext cx="68583" cy="68580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endParaRPr lang="en-GB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32B61B30-0B05-4817-B764-9EBB95141B2B}">
      <dgm:prSet phldrT="[Text]"/>
      <dgm:spPr>
        <a:xfrm>
          <a:off x="6488714" y="2980928"/>
          <a:ext cx="1573807" cy="814847"/>
        </a:xfrm>
        <a:prstGeom prst="rect">
          <a:avLst/>
        </a:prstGeom>
        <a:solidFill>
          <a:srgbClr val="9954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GB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Membership</a:t>
          </a:r>
        </a:p>
      </dgm:t>
    </dgm:pt>
    <dgm:pt modelId="{C38D9A49-F62A-4883-882E-72AACBA28499}" type="parTrans" cxnId="{C063A27E-EFFE-4D0A-B41D-AE171F98515C}">
      <dgm:prSet/>
      <dgm:spPr>
        <a:xfrm>
          <a:off x="4114800" y="2625136"/>
          <a:ext cx="3160818" cy="3557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661"/>
              </a:lnTo>
              <a:lnTo>
                <a:pt x="3160818" y="165661"/>
              </a:lnTo>
              <a:lnTo>
                <a:pt x="3160818" y="355792"/>
              </a:lnTo>
            </a:path>
          </a:pathLst>
        </a:custGeom>
        <a:noFill/>
        <a:ln w="25400" cap="flat" cmpd="sng" algn="ctr">
          <a:solidFill>
            <a:srgbClr val="8064A2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n-GB"/>
        </a:p>
      </dgm:t>
    </dgm:pt>
    <dgm:pt modelId="{8DD8B5C9-645A-4951-8E36-D65B2B978297}" type="sibTrans" cxnId="{C063A27E-EFFE-4D0A-B41D-AE171F98515C}">
      <dgm:prSet/>
      <dgm:spPr>
        <a:xfrm>
          <a:off x="6731143" y="3639169"/>
          <a:ext cx="1416427" cy="271615"/>
        </a:xfrm>
        <a:prstGeom prst="rect">
          <a:avLst/>
        </a:prstGeom>
        <a:solidFill>
          <a:srgbClr val="8064A2">
            <a:lumMod val="20000"/>
            <a:lumOff val="80000"/>
            <a:alpha val="90000"/>
          </a:srgbClr>
        </a:solidFill>
        <a:ln w="9525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pPr algn="ctr"/>
          <a:r>
            <a:rPr lang="en-GB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CILT </a:t>
          </a:r>
          <a:r>
            <a:rPr lang="en-GB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Hong Kong</a:t>
          </a:r>
        </a:p>
      </dgm:t>
    </dgm:pt>
    <dgm:pt modelId="{6AE2FA64-CC7B-4F1D-8280-EA5CCE16EE30}" type="pres">
      <dgm:prSet presAssocID="{64B37718-3F18-4F1E-A593-775D1230842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1B290B02-2F8D-4EEB-8460-37EFA7B45F4E}" type="pres">
      <dgm:prSet presAssocID="{29F4C189-CAC4-4306-A018-A541F7B79021}" presName="hierRoot1" presStyleCnt="0">
        <dgm:presLayoutVars>
          <dgm:hierBranch val="init"/>
        </dgm:presLayoutVars>
      </dgm:prSet>
      <dgm:spPr/>
    </dgm:pt>
    <dgm:pt modelId="{75DF8352-6494-4D36-8629-75CF162C943C}" type="pres">
      <dgm:prSet presAssocID="{29F4C189-CAC4-4306-A018-A541F7B79021}" presName="rootComposite1" presStyleCnt="0"/>
      <dgm:spPr/>
    </dgm:pt>
    <dgm:pt modelId="{1D6752C6-C33D-48E2-BD2C-912463100C58}" type="pres">
      <dgm:prSet presAssocID="{29F4C189-CAC4-4306-A018-A541F7B79021}" presName="rootText1" presStyleLbl="node0" presStyleIdx="0" presStyleCnt="1">
        <dgm:presLayoutVars>
          <dgm:chMax/>
          <dgm:chPref val="3"/>
        </dgm:presLayoutVars>
      </dgm:prSet>
      <dgm:spPr/>
      <dgm:t>
        <a:bodyPr/>
        <a:lstStyle/>
        <a:p>
          <a:endParaRPr lang="en-GB"/>
        </a:p>
      </dgm:t>
    </dgm:pt>
    <dgm:pt modelId="{A57CBA1E-24E0-4428-A71C-41BAA60A821C}" type="pres">
      <dgm:prSet presAssocID="{29F4C189-CAC4-4306-A018-A541F7B79021}" presName="titleText1" presStyleLbl="fgAcc0" presStyleIdx="0" presStyleCnt="1" custAng="16200000" custFlipVert="0" custFlipHor="1" custScaleX="26349" custScaleY="27879" custLinFactX="100000" custLinFactY="-100000" custLinFactNeighborX="187013" custLinFactNeighborY="-131448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  <dgm:pt modelId="{42815E67-2A52-4585-83E5-9091D4DED33A}" type="pres">
      <dgm:prSet presAssocID="{29F4C189-CAC4-4306-A018-A541F7B79021}" presName="rootConnector1" presStyleLbl="node1" presStyleIdx="0" presStyleCnt="5"/>
      <dgm:spPr/>
      <dgm:t>
        <a:bodyPr/>
        <a:lstStyle/>
        <a:p>
          <a:endParaRPr lang="en-GB"/>
        </a:p>
      </dgm:t>
    </dgm:pt>
    <dgm:pt modelId="{60434D37-DEFB-492C-9BA7-0E8C8C6D99AC}" type="pres">
      <dgm:prSet presAssocID="{29F4C189-CAC4-4306-A018-A541F7B79021}" presName="hierChild2" presStyleCnt="0"/>
      <dgm:spPr/>
    </dgm:pt>
    <dgm:pt modelId="{6101976A-E861-4B19-9F7A-A2336B47C530}" type="pres">
      <dgm:prSet presAssocID="{489406F8-7D59-4C7D-9EC1-8D1D97B0AB65}" presName="Name37" presStyleLbl="parChTrans1D2" presStyleIdx="0" presStyleCnt="1"/>
      <dgm:spPr/>
      <dgm:t>
        <a:bodyPr/>
        <a:lstStyle/>
        <a:p>
          <a:endParaRPr lang="en-GB"/>
        </a:p>
      </dgm:t>
    </dgm:pt>
    <dgm:pt modelId="{EF82FA72-6AFB-4320-8650-8526BDBEC540}" type="pres">
      <dgm:prSet presAssocID="{14CBE1FA-3260-4F50-B44F-5F3FDA7701FC}" presName="hierRoot2" presStyleCnt="0">
        <dgm:presLayoutVars>
          <dgm:hierBranch val="init"/>
        </dgm:presLayoutVars>
      </dgm:prSet>
      <dgm:spPr/>
    </dgm:pt>
    <dgm:pt modelId="{BDAD97B6-6A26-4075-B5F9-8B8D76E4AF9A}" type="pres">
      <dgm:prSet presAssocID="{14CBE1FA-3260-4F50-B44F-5F3FDA7701FC}" presName="rootComposite" presStyleCnt="0"/>
      <dgm:spPr/>
    </dgm:pt>
    <dgm:pt modelId="{B79F907C-B6C3-4326-9C9F-1F9AE5C09EBD}" type="pres">
      <dgm:prSet presAssocID="{14CBE1FA-3260-4F50-B44F-5F3FDA7701FC}" presName="rootText" presStyleLbl="node1" presStyleIdx="0" presStyleCnt="5">
        <dgm:presLayoutVars>
          <dgm:chMax/>
          <dgm:chPref val="3"/>
        </dgm:presLayoutVars>
      </dgm:prSet>
      <dgm:spPr/>
      <dgm:t>
        <a:bodyPr/>
        <a:lstStyle/>
        <a:p>
          <a:endParaRPr lang="en-GB"/>
        </a:p>
      </dgm:t>
    </dgm:pt>
    <dgm:pt modelId="{2D279CFC-22B1-41C2-A64D-B7549D949674}" type="pres">
      <dgm:prSet presAssocID="{14CBE1FA-3260-4F50-B44F-5F3FDA7701FC}" presName="titleText2" presStyleLbl="fgAcc1" presStyleIdx="0" presStyleCnt="5" custScaleX="4842" custScaleY="25249" custLinFactX="136983" custLinFactY="-294401" custLinFactNeighborX="200000" custLinFactNeighborY="-300000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  <dgm:pt modelId="{C7DC9652-DB7E-409C-8049-C152321869BC}" type="pres">
      <dgm:prSet presAssocID="{14CBE1FA-3260-4F50-B44F-5F3FDA7701FC}" presName="rootConnector" presStyleLbl="node2" presStyleIdx="0" presStyleCnt="0"/>
      <dgm:spPr/>
      <dgm:t>
        <a:bodyPr/>
        <a:lstStyle/>
        <a:p>
          <a:endParaRPr lang="en-GB"/>
        </a:p>
      </dgm:t>
    </dgm:pt>
    <dgm:pt modelId="{64377498-9B13-4CF2-A9E0-7B2574F44872}" type="pres">
      <dgm:prSet presAssocID="{14CBE1FA-3260-4F50-B44F-5F3FDA7701FC}" presName="hierChild4" presStyleCnt="0"/>
      <dgm:spPr/>
    </dgm:pt>
    <dgm:pt modelId="{2F050376-F163-4CAB-8B79-1F21F6F6FA9E}" type="pres">
      <dgm:prSet presAssocID="{188C8F18-D1CF-479A-B56A-33D9E507B3DF}" presName="Name37" presStyleLbl="parChTrans1D3" presStyleIdx="0" presStyleCnt="4"/>
      <dgm:spPr/>
      <dgm:t>
        <a:bodyPr/>
        <a:lstStyle/>
        <a:p>
          <a:endParaRPr lang="en-GB"/>
        </a:p>
      </dgm:t>
    </dgm:pt>
    <dgm:pt modelId="{CA404004-0F1F-4DDC-8FE1-96CA18F78CBB}" type="pres">
      <dgm:prSet presAssocID="{79C54DFE-F581-499A-93F2-C8429D50EF1E}" presName="hierRoot2" presStyleCnt="0">
        <dgm:presLayoutVars>
          <dgm:hierBranch val="init"/>
        </dgm:presLayoutVars>
      </dgm:prSet>
      <dgm:spPr/>
    </dgm:pt>
    <dgm:pt modelId="{08913A48-1E64-4F38-BE48-33550667A479}" type="pres">
      <dgm:prSet presAssocID="{79C54DFE-F581-499A-93F2-C8429D50EF1E}" presName="rootComposite" presStyleCnt="0"/>
      <dgm:spPr/>
    </dgm:pt>
    <dgm:pt modelId="{547EB8D3-4622-4AF6-A58D-7906CBB8D61F}" type="pres">
      <dgm:prSet presAssocID="{79C54DFE-F581-499A-93F2-C8429D50EF1E}" presName="rootText" presStyleLbl="node1" presStyleIdx="1" presStyleCnt="5" custLinFactNeighborX="4596" custLinFactNeighborY="-3003">
        <dgm:presLayoutVars>
          <dgm:chMax/>
          <dgm:chPref val="3"/>
        </dgm:presLayoutVars>
      </dgm:prSet>
      <dgm:spPr/>
      <dgm:t>
        <a:bodyPr/>
        <a:lstStyle/>
        <a:p>
          <a:endParaRPr lang="en-GB"/>
        </a:p>
      </dgm:t>
    </dgm:pt>
    <dgm:pt modelId="{F293EC82-DC60-414C-ADC8-02368AB7C83D}" type="pres">
      <dgm:prSet presAssocID="{79C54DFE-F581-499A-93F2-C8429D50EF1E}" presName="titleText2" presStyleLbl="fgAcc1" presStyleIdx="1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  <dgm:pt modelId="{2F22A561-2431-4F25-936A-E3A88E2DBE53}" type="pres">
      <dgm:prSet presAssocID="{79C54DFE-F581-499A-93F2-C8429D50EF1E}" presName="rootConnector" presStyleLbl="node3" presStyleIdx="0" presStyleCnt="0"/>
      <dgm:spPr/>
      <dgm:t>
        <a:bodyPr/>
        <a:lstStyle/>
        <a:p>
          <a:endParaRPr lang="en-GB"/>
        </a:p>
      </dgm:t>
    </dgm:pt>
    <dgm:pt modelId="{49F93C60-17D2-4193-9D8B-A670E15AABB8}" type="pres">
      <dgm:prSet presAssocID="{79C54DFE-F581-499A-93F2-C8429D50EF1E}" presName="hierChild4" presStyleCnt="0"/>
      <dgm:spPr/>
    </dgm:pt>
    <dgm:pt modelId="{6E6B08A7-4A68-4E32-B0F9-6FCE9B47F6A3}" type="pres">
      <dgm:prSet presAssocID="{79C54DFE-F581-499A-93F2-C8429D50EF1E}" presName="hierChild5" presStyleCnt="0"/>
      <dgm:spPr/>
    </dgm:pt>
    <dgm:pt modelId="{824BF077-7570-4FE2-8E75-10CEB56F80F8}" type="pres">
      <dgm:prSet presAssocID="{7A2C7661-B6DC-4B97-BA25-3105CCE82F48}" presName="Name37" presStyleLbl="parChTrans1D3" presStyleIdx="1" presStyleCnt="4"/>
      <dgm:spPr/>
      <dgm:t>
        <a:bodyPr/>
        <a:lstStyle/>
        <a:p>
          <a:endParaRPr lang="en-GB"/>
        </a:p>
      </dgm:t>
    </dgm:pt>
    <dgm:pt modelId="{910A5F8B-8FCF-460A-8DF4-802EBBB9A17E}" type="pres">
      <dgm:prSet presAssocID="{96EAC4FA-7C0F-4B4E-BF16-646A79BB9EBD}" presName="hierRoot2" presStyleCnt="0">
        <dgm:presLayoutVars>
          <dgm:hierBranch val="init"/>
        </dgm:presLayoutVars>
      </dgm:prSet>
      <dgm:spPr/>
    </dgm:pt>
    <dgm:pt modelId="{9DF81B16-F5AC-4ED2-8C63-722603FCB461}" type="pres">
      <dgm:prSet presAssocID="{96EAC4FA-7C0F-4B4E-BF16-646A79BB9EBD}" presName="rootComposite" presStyleCnt="0"/>
      <dgm:spPr/>
    </dgm:pt>
    <dgm:pt modelId="{474B58EF-0893-4EF0-B414-29C538DEDDF1}" type="pres">
      <dgm:prSet presAssocID="{96EAC4FA-7C0F-4B4E-BF16-646A79BB9EBD}" presName="rootText" presStyleLbl="node1" presStyleIdx="2" presStyleCnt="5" custLinFactNeighborX="-1455" custLinFactNeighborY="-3003">
        <dgm:presLayoutVars>
          <dgm:chMax/>
          <dgm:chPref val="3"/>
        </dgm:presLayoutVars>
      </dgm:prSet>
      <dgm:spPr/>
      <dgm:t>
        <a:bodyPr/>
        <a:lstStyle/>
        <a:p>
          <a:endParaRPr lang="en-GB"/>
        </a:p>
      </dgm:t>
    </dgm:pt>
    <dgm:pt modelId="{DDFF4008-8F96-45BF-9B15-F71DBB86D6A8}" type="pres">
      <dgm:prSet presAssocID="{96EAC4FA-7C0F-4B4E-BF16-646A79BB9EBD}" presName="titleText2" presStyleLbl="fgAcc1" presStyleIdx="2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  <dgm:pt modelId="{7F261017-F462-4670-B0D3-8B5919053766}" type="pres">
      <dgm:prSet presAssocID="{96EAC4FA-7C0F-4B4E-BF16-646A79BB9EBD}" presName="rootConnector" presStyleLbl="node3" presStyleIdx="0" presStyleCnt="0"/>
      <dgm:spPr/>
      <dgm:t>
        <a:bodyPr/>
        <a:lstStyle/>
        <a:p>
          <a:endParaRPr lang="en-GB"/>
        </a:p>
      </dgm:t>
    </dgm:pt>
    <dgm:pt modelId="{0AF9E7D7-2360-4116-9486-A715EC69EB2E}" type="pres">
      <dgm:prSet presAssocID="{96EAC4FA-7C0F-4B4E-BF16-646A79BB9EBD}" presName="hierChild4" presStyleCnt="0"/>
      <dgm:spPr/>
    </dgm:pt>
    <dgm:pt modelId="{A64A4131-1769-40C1-AA3F-621237F542B3}" type="pres">
      <dgm:prSet presAssocID="{96EAC4FA-7C0F-4B4E-BF16-646A79BB9EBD}" presName="hierChild5" presStyleCnt="0"/>
      <dgm:spPr/>
    </dgm:pt>
    <dgm:pt modelId="{5F5AD6D2-4CEE-4E7B-BA22-A7592F3EB408}" type="pres">
      <dgm:prSet presAssocID="{3AC4C04E-4C79-4313-9DA4-44D379F79BC0}" presName="Name37" presStyleLbl="parChTrans1D3" presStyleIdx="2" presStyleCnt="4"/>
      <dgm:spPr/>
      <dgm:t>
        <a:bodyPr/>
        <a:lstStyle/>
        <a:p>
          <a:endParaRPr lang="en-GB"/>
        </a:p>
      </dgm:t>
    </dgm:pt>
    <dgm:pt modelId="{389CC8B3-6ED4-41CE-A029-C96BA0FE58CF}" type="pres">
      <dgm:prSet presAssocID="{340C9F6C-FCEC-4E7E-A43B-040234BF0B2B}" presName="hierRoot2" presStyleCnt="0">
        <dgm:presLayoutVars>
          <dgm:hierBranch val="init"/>
        </dgm:presLayoutVars>
      </dgm:prSet>
      <dgm:spPr/>
    </dgm:pt>
    <dgm:pt modelId="{CF557455-72A1-4979-B562-DD30E191E34B}" type="pres">
      <dgm:prSet presAssocID="{340C9F6C-FCEC-4E7E-A43B-040234BF0B2B}" presName="rootComposite" presStyleCnt="0"/>
      <dgm:spPr/>
    </dgm:pt>
    <dgm:pt modelId="{81937497-FF3A-4F95-AF0C-7FFE258F2D71}" type="pres">
      <dgm:prSet presAssocID="{340C9F6C-FCEC-4E7E-A43B-040234BF0B2B}" presName="rootText" presStyleLbl="node1" presStyleIdx="3" presStyleCnt="5" custLinFactNeighborX="4596" custLinFactNeighborY="-3003">
        <dgm:presLayoutVars>
          <dgm:chMax/>
          <dgm:chPref val="3"/>
        </dgm:presLayoutVars>
      </dgm:prSet>
      <dgm:spPr/>
      <dgm:t>
        <a:bodyPr/>
        <a:lstStyle/>
        <a:p>
          <a:endParaRPr lang="en-GB"/>
        </a:p>
      </dgm:t>
    </dgm:pt>
    <dgm:pt modelId="{1C307536-3EED-4317-8EDB-75D82B3AD5F2}" type="pres">
      <dgm:prSet presAssocID="{340C9F6C-FCEC-4E7E-A43B-040234BF0B2B}" presName="titleText2" presStyleLbl="fgAcc1" presStyleIdx="3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  <dgm:pt modelId="{53E02CA6-15CC-4985-95EC-036BA82B3CAC}" type="pres">
      <dgm:prSet presAssocID="{340C9F6C-FCEC-4E7E-A43B-040234BF0B2B}" presName="rootConnector" presStyleLbl="node3" presStyleIdx="0" presStyleCnt="0"/>
      <dgm:spPr/>
      <dgm:t>
        <a:bodyPr/>
        <a:lstStyle/>
        <a:p>
          <a:endParaRPr lang="en-GB"/>
        </a:p>
      </dgm:t>
    </dgm:pt>
    <dgm:pt modelId="{87A6BBFB-6468-4CA2-A922-5F3D279D43EC}" type="pres">
      <dgm:prSet presAssocID="{340C9F6C-FCEC-4E7E-A43B-040234BF0B2B}" presName="hierChild4" presStyleCnt="0"/>
      <dgm:spPr/>
    </dgm:pt>
    <dgm:pt modelId="{29A43097-07C9-48FF-96B2-0513D726E665}" type="pres">
      <dgm:prSet presAssocID="{340C9F6C-FCEC-4E7E-A43B-040234BF0B2B}" presName="hierChild5" presStyleCnt="0"/>
      <dgm:spPr/>
    </dgm:pt>
    <dgm:pt modelId="{9E42484F-50AA-4425-8BDB-67770462CE81}" type="pres">
      <dgm:prSet presAssocID="{C38D9A49-F62A-4883-882E-72AACBA28499}" presName="Name37" presStyleLbl="parChTrans1D3" presStyleIdx="3" presStyleCnt="4"/>
      <dgm:spPr/>
      <dgm:t>
        <a:bodyPr/>
        <a:lstStyle/>
        <a:p>
          <a:endParaRPr lang="en-GB"/>
        </a:p>
      </dgm:t>
    </dgm:pt>
    <dgm:pt modelId="{36702817-CA6D-41DF-AA28-1F6679519572}" type="pres">
      <dgm:prSet presAssocID="{32B61B30-0B05-4817-B764-9EBB95141B2B}" presName="hierRoot2" presStyleCnt="0">
        <dgm:presLayoutVars>
          <dgm:hierBranch val="init"/>
        </dgm:presLayoutVars>
      </dgm:prSet>
      <dgm:spPr/>
    </dgm:pt>
    <dgm:pt modelId="{C0943B0C-CA9A-48CC-AE27-A65FEB2D209D}" type="pres">
      <dgm:prSet presAssocID="{32B61B30-0B05-4817-B764-9EBB95141B2B}" presName="rootComposite" presStyleCnt="0"/>
      <dgm:spPr/>
    </dgm:pt>
    <dgm:pt modelId="{0D3B3B04-1405-4C59-918E-97175E112B34}" type="pres">
      <dgm:prSet presAssocID="{32B61B30-0B05-4817-B764-9EBB95141B2B}" presName="rootText" presStyleLbl="node1" presStyleIdx="4" presStyleCnt="5" custLinFactNeighborX="4596" custLinFactNeighborY="-3003">
        <dgm:presLayoutVars>
          <dgm:chMax/>
          <dgm:chPref val="3"/>
        </dgm:presLayoutVars>
      </dgm:prSet>
      <dgm:spPr/>
      <dgm:t>
        <a:bodyPr/>
        <a:lstStyle/>
        <a:p>
          <a:endParaRPr lang="en-GB"/>
        </a:p>
      </dgm:t>
    </dgm:pt>
    <dgm:pt modelId="{2D70227D-FB68-4290-B1A6-5E96A9CED655}" type="pres">
      <dgm:prSet presAssocID="{32B61B30-0B05-4817-B764-9EBB95141B2B}" presName="titleText2" presStyleLbl="fgAcc1" presStyleIdx="4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  <dgm:pt modelId="{B50E6CE7-228B-445B-86F5-88995467AC65}" type="pres">
      <dgm:prSet presAssocID="{32B61B30-0B05-4817-B764-9EBB95141B2B}" presName="rootConnector" presStyleLbl="node3" presStyleIdx="0" presStyleCnt="0"/>
      <dgm:spPr/>
      <dgm:t>
        <a:bodyPr/>
        <a:lstStyle/>
        <a:p>
          <a:endParaRPr lang="en-GB"/>
        </a:p>
      </dgm:t>
    </dgm:pt>
    <dgm:pt modelId="{6E505D91-2A48-4513-BA7B-8852D91456B3}" type="pres">
      <dgm:prSet presAssocID="{32B61B30-0B05-4817-B764-9EBB95141B2B}" presName="hierChild4" presStyleCnt="0"/>
      <dgm:spPr/>
    </dgm:pt>
    <dgm:pt modelId="{E9D9278E-C798-466D-87FA-DEF6D00364EA}" type="pres">
      <dgm:prSet presAssocID="{32B61B30-0B05-4817-B764-9EBB95141B2B}" presName="hierChild5" presStyleCnt="0"/>
      <dgm:spPr/>
    </dgm:pt>
    <dgm:pt modelId="{EB98AE45-9C5D-426F-8E98-2E3A71F7CD62}" type="pres">
      <dgm:prSet presAssocID="{14CBE1FA-3260-4F50-B44F-5F3FDA7701FC}" presName="hierChild5" presStyleCnt="0"/>
      <dgm:spPr/>
    </dgm:pt>
    <dgm:pt modelId="{523AE717-4FDC-4E69-B6B4-289EA2B40B35}" type="pres">
      <dgm:prSet presAssocID="{29F4C189-CAC4-4306-A018-A541F7B79021}" presName="hierChild3" presStyleCnt="0"/>
      <dgm:spPr/>
    </dgm:pt>
  </dgm:ptLst>
  <dgm:cxnLst>
    <dgm:cxn modelId="{7C57083F-FB66-4868-9339-82B1FED8A033}" type="presOf" srcId="{14CBE1FA-3260-4F50-B44F-5F3FDA7701FC}" destId="{B79F907C-B6C3-4326-9C9F-1F9AE5C09EBD}" srcOrd="0" destOrd="0" presId="urn:microsoft.com/office/officeart/2008/layout/NameandTitleOrganizationalChart"/>
    <dgm:cxn modelId="{6EAB22FC-5CA0-46DE-8C20-9D2AD32D5B20}" type="presOf" srcId="{96EAC4FA-7C0F-4B4E-BF16-646A79BB9EBD}" destId="{7F261017-F462-4670-B0D3-8B5919053766}" srcOrd="1" destOrd="0" presId="urn:microsoft.com/office/officeart/2008/layout/NameandTitleOrganizationalChart"/>
    <dgm:cxn modelId="{F0F5A9D0-065B-4BA2-9CF2-C88D6F1A0B0B}" srcId="{14CBE1FA-3260-4F50-B44F-5F3FDA7701FC}" destId="{79C54DFE-F581-499A-93F2-C8429D50EF1E}" srcOrd="0" destOrd="0" parTransId="{188C8F18-D1CF-479A-B56A-33D9E507B3DF}" sibTransId="{E4F1F856-50E7-43CA-A657-F759E10DB25F}"/>
    <dgm:cxn modelId="{94A9E942-3EA0-4A82-AA29-F8AB6CD05044}" type="presOf" srcId="{9C3F23B0-A620-415E-8814-89C29D81961E}" destId="{1C307536-3EED-4317-8EDB-75D82B3AD5F2}" srcOrd="0" destOrd="0" presId="urn:microsoft.com/office/officeart/2008/layout/NameandTitleOrganizationalChart"/>
    <dgm:cxn modelId="{BC37CCD4-59C9-4E5D-AE36-14B98EE4FCEB}" srcId="{14CBE1FA-3260-4F50-B44F-5F3FDA7701FC}" destId="{340C9F6C-FCEC-4E7E-A43B-040234BF0B2B}" srcOrd="2" destOrd="0" parTransId="{3AC4C04E-4C79-4313-9DA4-44D379F79BC0}" sibTransId="{9C3F23B0-A620-415E-8814-89C29D81961E}"/>
    <dgm:cxn modelId="{239D408D-584F-40FF-A29D-F10E8A1036C6}" type="presOf" srcId="{79C54DFE-F581-499A-93F2-C8429D50EF1E}" destId="{547EB8D3-4622-4AF6-A58D-7906CBB8D61F}" srcOrd="0" destOrd="0" presId="urn:microsoft.com/office/officeart/2008/layout/NameandTitleOrganizationalChart"/>
    <dgm:cxn modelId="{C4C8276F-72F7-43CD-A0B4-49FED48F9C2F}" type="presOf" srcId="{29F4C189-CAC4-4306-A018-A541F7B79021}" destId="{42815E67-2A52-4585-83E5-9091D4DED33A}" srcOrd="1" destOrd="0" presId="urn:microsoft.com/office/officeart/2008/layout/NameandTitleOrganizationalChart"/>
    <dgm:cxn modelId="{D8F37F30-816A-47EB-8556-E5EF0FDFB8FE}" type="presOf" srcId="{79C54DFE-F581-499A-93F2-C8429D50EF1E}" destId="{2F22A561-2431-4F25-936A-E3A88E2DBE53}" srcOrd="1" destOrd="0" presId="urn:microsoft.com/office/officeart/2008/layout/NameandTitleOrganizationalChart"/>
    <dgm:cxn modelId="{0CDFFAC3-0FB3-4B88-8003-F927625C825C}" type="presOf" srcId="{14CBE1FA-3260-4F50-B44F-5F3FDA7701FC}" destId="{C7DC9652-DB7E-409C-8049-C152321869BC}" srcOrd="1" destOrd="0" presId="urn:microsoft.com/office/officeart/2008/layout/NameandTitleOrganizationalChart"/>
    <dgm:cxn modelId="{D6601880-E4B3-4742-8FAB-F0F8218FD376}" srcId="{64B37718-3F18-4F1E-A593-775D1230842D}" destId="{29F4C189-CAC4-4306-A018-A541F7B79021}" srcOrd="0" destOrd="0" parTransId="{83300560-6633-4E7C-957D-C37794A13371}" sibTransId="{C91745AD-0073-478C-AC86-7345C97A8A61}"/>
    <dgm:cxn modelId="{527D5384-0528-4C68-A276-19AA5B572D78}" srcId="{14CBE1FA-3260-4F50-B44F-5F3FDA7701FC}" destId="{96EAC4FA-7C0F-4B4E-BF16-646A79BB9EBD}" srcOrd="1" destOrd="0" parTransId="{7A2C7661-B6DC-4B97-BA25-3105CCE82F48}" sibTransId="{127A19C9-4A60-4173-A9B8-2C4C7F76AC0C}"/>
    <dgm:cxn modelId="{947A02FD-69B5-409E-AF37-D691E9FD2E91}" type="presOf" srcId="{96EAC4FA-7C0F-4B4E-BF16-646A79BB9EBD}" destId="{474B58EF-0893-4EF0-B414-29C538DEDDF1}" srcOrd="0" destOrd="0" presId="urn:microsoft.com/office/officeart/2008/layout/NameandTitleOrganizationalChart"/>
    <dgm:cxn modelId="{D27FB8E6-EC03-4F88-B2E0-522961151C91}" type="presOf" srcId="{64B37718-3F18-4F1E-A593-775D1230842D}" destId="{6AE2FA64-CC7B-4F1D-8280-EA5CCE16EE30}" srcOrd="0" destOrd="0" presId="urn:microsoft.com/office/officeart/2008/layout/NameandTitleOrganizationalChart"/>
    <dgm:cxn modelId="{CFDB38D2-2BDE-4FCD-875A-5C1AB53E4EA9}" srcId="{29F4C189-CAC4-4306-A018-A541F7B79021}" destId="{14CBE1FA-3260-4F50-B44F-5F3FDA7701FC}" srcOrd="0" destOrd="0" parTransId="{489406F8-7D59-4C7D-9EC1-8D1D97B0AB65}" sibTransId="{7A25FDAC-8425-4F33-98F1-4B5DEA0F9F3F}"/>
    <dgm:cxn modelId="{C6B8F8F9-4BA5-4AED-91C9-E72F663F1C1F}" type="presOf" srcId="{E4F1F856-50E7-43CA-A657-F759E10DB25F}" destId="{F293EC82-DC60-414C-ADC8-02368AB7C83D}" srcOrd="0" destOrd="0" presId="urn:microsoft.com/office/officeart/2008/layout/NameandTitleOrganizationalChart"/>
    <dgm:cxn modelId="{337CFD68-A03C-4588-B5E0-9EDB3D1DCF5A}" type="presOf" srcId="{340C9F6C-FCEC-4E7E-A43B-040234BF0B2B}" destId="{53E02CA6-15CC-4985-95EC-036BA82B3CAC}" srcOrd="1" destOrd="0" presId="urn:microsoft.com/office/officeart/2008/layout/NameandTitleOrganizationalChart"/>
    <dgm:cxn modelId="{952CADDB-F858-4FA2-982D-5FDC1B0D187E}" type="presOf" srcId="{7A2C7661-B6DC-4B97-BA25-3105CCE82F48}" destId="{824BF077-7570-4FE2-8E75-10CEB56F80F8}" srcOrd="0" destOrd="0" presId="urn:microsoft.com/office/officeart/2008/layout/NameandTitleOrganizationalChart"/>
    <dgm:cxn modelId="{D87334A2-D7FF-4594-B5F3-360EA7E4B2A7}" type="presOf" srcId="{3AC4C04E-4C79-4313-9DA4-44D379F79BC0}" destId="{5F5AD6D2-4CEE-4E7B-BA22-A7592F3EB408}" srcOrd="0" destOrd="0" presId="urn:microsoft.com/office/officeart/2008/layout/NameandTitleOrganizationalChart"/>
    <dgm:cxn modelId="{B5B9EB0B-C198-40E9-BBD5-3CBEA60C3599}" type="presOf" srcId="{29F4C189-CAC4-4306-A018-A541F7B79021}" destId="{1D6752C6-C33D-48E2-BD2C-912463100C58}" srcOrd="0" destOrd="0" presId="urn:microsoft.com/office/officeart/2008/layout/NameandTitleOrganizationalChart"/>
    <dgm:cxn modelId="{414205D5-E8E3-4D61-AC6E-3AFEB81DDACC}" type="presOf" srcId="{7A25FDAC-8425-4F33-98F1-4B5DEA0F9F3F}" destId="{2D279CFC-22B1-41C2-A64D-B7549D949674}" srcOrd="0" destOrd="0" presId="urn:microsoft.com/office/officeart/2008/layout/NameandTitleOrganizationalChart"/>
    <dgm:cxn modelId="{E0DF3ECF-2777-4DBA-B463-6B39DC05C5EC}" type="presOf" srcId="{489406F8-7D59-4C7D-9EC1-8D1D97B0AB65}" destId="{6101976A-E861-4B19-9F7A-A2336B47C530}" srcOrd="0" destOrd="0" presId="urn:microsoft.com/office/officeart/2008/layout/NameandTitleOrganizationalChart"/>
    <dgm:cxn modelId="{1F145B3D-A314-4415-A524-1C1F25E7F4B6}" type="presOf" srcId="{8DD8B5C9-645A-4951-8E36-D65B2B978297}" destId="{2D70227D-FB68-4290-B1A6-5E96A9CED655}" srcOrd="0" destOrd="0" presId="urn:microsoft.com/office/officeart/2008/layout/NameandTitleOrganizationalChart"/>
    <dgm:cxn modelId="{E2620298-FEE0-4A6D-BC01-D1ED230581F0}" type="presOf" srcId="{127A19C9-4A60-4173-A9B8-2C4C7F76AC0C}" destId="{DDFF4008-8F96-45BF-9B15-F71DBB86D6A8}" srcOrd="0" destOrd="0" presId="urn:microsoft.com/office/officeart/2008/layout/NameandTitleOrganizationalChart"/>
    <dgm:cxn modelId="{5DDB71BB-6739-4F0C-ABE9-63B1FF65F85B}" type="presOf" srcId="{188C8F18-D1CF-479A-B56A-33D9E507B3DF}" destId="{2F050376-F163-4CAB-8B79-1F21F6F6FA9E}" srcOrd="0" destOrd="0" presId="urn:microsoft.com/office/officeart/2008/layout/NameandTitleOrganizationalChart"/>
    <dgm:cxn modelId="{C063A27E-EFFE-4D0A-B41D-AE171F98515C}" srcId="{14CBE1FA-3260-4F50-B44F-5F3FDA7701FC}" destId="{32B61B30-0B05-4817-B764-9EBB95141B2B}" srcOrd="3" destOrd="0" parTransId="{C38D9A49-F62A-4883-882E-72AACBA28499}" sibTransId="{8DD8B5C9-645A-4951-8E36-D65B2B978297}"/>
    <dgm:cxn modelId="{5554F923-EA0A-4AD1-A937-498C1EE83BA2}" type="presOf" srcId="{C38D9A49-F62A-4883-882E-72AACBA28499}" destId="{9E42484F-50AA-4425-8BDB-67770462CE81}" srcOrd="0" destOrd="0" presId="urn:microsoft.com/office/officeart/2008/layout/NameandTitleOrganizationalChart"/>
    <dgm:cxn modelId="{6ED7A0FA-FE9D-42F7-A26C-06AFF9B3D19F}" type="presOf" srcId="{C91745AD-0073-478C-AC86-7345C97A8A61}" destId="{A57CBA1E-24E0-4428-A71C-41BAA60A821C}" srcOrd="0" destOrd="0" presId="urn:microsoft.com/office/officeart/2008/layout/NameandTitleOrganizationalChart"/>
    <dgm:cxn modelId="{6374B769-AB87-4DDA-89E2-8A38F6DF1888}" type="presOf" srcId="{32B61B30-0B05-4817-B764-9EBB95141B2B}" destId="{B50E6CE7-228B-445B-86F5-88995467AC65}" srcOrd="1" destOrd="0" presId="urn:microsoft.com/office/officeart/2008/layout/NameandTitleOrganizationalChart"/>
    <dgm:cxn modelId="{5B8E86CB-EABA-4171-B208-2EA2CD12FE3B}" type="presOf" srcId="{340C9F6C-FCEC-4E7E-A43B-040234BF0B2B}" destId="{81937497-FF3A-4F95-AF0C-7FFE258F2D71}" srcOrd="0" destOrd="0" presId="urn:microsoft.com/office/officeart/2008/layout/NameandTitleOrganizationalChart"/>
    <dgm:cxn modelId="{9593584C-EA2E-463F-85EB-A9F2FEAB705E}" type="presOf" srcId="{32B61B30-0B05-4817-B764-9EBB95141B2B}" destId="{0D3B3B04-1405-4C59-918E-97175E112B34}" srcOrd="0" destOrd="0" presId="urn:microsoft.com/office/officeart/2008/layout/NameandTitleOrganizationalChart"/>
    <dgm:cxn modelId="{92391A15-3150-4214-86B4-A6BFEE720D62}" type="presParOf" srcId="{6AE2FA64-CC7B-4F1D-8280-EA5CCE16EE30}" destId="{1B290B02-2F8D-4EEB-8460-37EFA7B45F4E}" srcOrd="0" destOrd="0" presId="urn:microsoft.com/office/officeart/2008/layout/NameandTitleOrganizationalChart"/>
    <dgm:cxn modelId="{C27F5935-CDBE-45D2-9C25-DF88FF4DB9E5}" type="presParOf" srcId="{1B290B02-2F8D-4EEB-8460-37EFA7B45F4E}" destId="{75DF8352-6494-4D36-8629-75CF162C943C}" srcOrd="0" destOrd="0" presId="urn:microsoft.com/office/officeart/2008/layout/NameandTitleOrganizationalChart"/>
    <dgm:cxn modelId="{35F8C371-F9AB-4935-B0B5-E8BE3927930B}" type="presParOf" srcId="{75DF8352-6494-4D36-8629-75CF162C943C}" destId="{1D6752C6-C33D-48E2-BD2C-912463100C58}" srcOrd="0" destOrd="0" presId="urn:microsoft.com/office/officeart/2008/layout/NameandTitleOrganizationalChart"/>
    <dgm:cxn modelId="{10DD1E6B-50CB-4D75-BE54-7C9A5834953F}" type="presParOf" srcId="{75DF8352-6494-4D36-8629-75CF162C943C}" destId="{A57CBA1E-24E0-4428-A71C-41BAA60A821C}" srcOrd="1" destOrd="0" presId="urn:microsoft.com/office/officeart/2008/layout/NameandTitleOrganizationalChart"/>
    <dgm:cxn modelId="{6A371F3C-98DD-4DEE-B7C6-6E346A009AC8}" type="presParOf" srcId="{75DF8352-6494-4D36-8629-75CF162C943C}" destId="{42815E67-2A52-4585-83E5-9091D4DED33A}" srcOrd="2" destOrd="0" presId="urn:microsoft.com/office/officeart/2008/layout/NameandTitleOrganizationalChart"/>
    <dgm:cxn modelId="{1B682F85-892E-45D2-A679-04A465338763}" type="presParOf" srcId="{1B290B02-2F8D-4EEB-8460-37EFA7B45F4E}" destId="{60434D37-DEFB-492C-9BA7-0E8C8C6D99AC}" srcOrd="1" destOrd="0" presId="urn:microsoft.com/office/officeart/2008/layout/NameandTitleOrganizationalChart"/>
    <dgm:cxn modelId="{0B8E0BF1-3729-466D-8768-ECB634B21803}" type="presParOf" srcId="{60434D37-DEFB-492C-9BA7-0E8C8C6D99AC}" destId="{6101976A-E861-4B19-9F7A-A2336B47C530}" srcOrd="0" destOrd="0" presId="urn:microsoft.com/office/officeart/2008/layout/NameandTitleOrganizationalChart"/>
    <dgm:cxn modelId="{F870D6B4-BF65-4175-899B-EDAD0E2761D7}" type="presParOf" srcId="{60434D37-DEFB-492C-9BA7-0E8C8C6D99AC}" destId="{EF82FA72-6AFB-4320-8650-8526BDBEC540}" srcOrd="1" destOrd="0" presId="urn:microsoft.com/office/officeart/2008/layout/NameandTitleOrganizationalChart"/>
    <dgm:cxn modelId="{516E39AB-502B-45F2-ABA6-D3B4A0C15066}" type="presParOf" srcId="{EF82FA72-6AFB-4320-8650-8526BDBEC540}" destId="{BDAD97B6-6A26-4075-B5F9-8B8D76E4AF9A}" srcOrd="0" destOrd="0" presId="urn:microsoft.com/office/officeart/2008/layout/NameandTitleOrganizationalChart"/>
    <dgm:cxn modelId="{6C95D05C-E1CF-4B37-BF35-564C2C8AD1A4}" type="presParOf" srcId="{BDAD97B6-6A26-4075-B5F9-8B8D76E4AF9A}" destId="{B79F907C-B6C3-4326-9C9F-1F9AE5C09EBD}" srcOrd="0" destOrd="0" presId="urn:microsoft.com/office/officeart/2008/layout/NameandTitleOrganizationalChart"/>
    <dgm:cxn modelId="{B081D259-C0AC-481A-A040-06EBBEAB5A1A}" type="presParOf" srcId="{BDAD97B6-6A26-4075-B5F9-8B8D76E4AF9A}" destId="{2D279CFC-22B1-41C2-A64D-B7549D949674}" srcOrd="1" destOrd="0" presId="urn:microsoft.com/office/officeart/2008/layout/NameandTitleOrganizationalChart"/>
    <dgm:cxn modelId="{7FDE4522-279E-42E4-85DC-9FB9B9B5ACF2}" type="presParOf" srcId="{BDAD97B6-6A26-4075-B5F9-8B8D76E4AF9A}" destId="{C7DC9652-DB7E-409C-8049-C152321869BC}" srcOrd="2" destOrd="0" presId="urn:microsoft.com/office/officeart/2008/layout/NameandTitleOrganizationalChart"/>
    <dgm:cxn modelId="{8D8FB9DC-6DAC-4703-8F51-39BF82F85491}" type="presParOf" srcId="{EF82FA72-6AFB-4320-8650-8526BDBEC540}" destId="{64377498-9B13-4CF2-A9E0-7B2574F44872}" srcOrd="1" destOrd="0" presId="urn:microsoft.com/office/officeart/2008/layout/NameandTitleOrganizationalChart"/>
    <dgm:cxn modelId="{417C48BE-A788-451E-B178-7E00BBCE27C3}" type="presParOf" srcId="{64377498-9B13-4CF2-A9E0-7B2574F44872}" destId="{2F050376-F163-4CAB-8B79-1F21F6F6FA9E}" srcOrd="0" destOrd="0" presId="urn:microsoft.com/office/officeart/2008/layout/NameandTitleOrganizationalChart"/>
    <dgm:cxn modelId="{BFBAD9AF-4B93-477E-B62C-C15F669B2B1A}" type="presParOf" srcId="{64377498-9B13-4CF2-A9E0-7B2574F44872}" destId="{CA404004-0F1F-4DDC-8FE1-96CA18F78CBB}" srcOrd="1" destOrd="0" presId="urn:microsoft.com/office/officeart/2008/layout/NameandTitleOrganizationalChart"/>
    <dgm:cxn modelId="{5CFDDD84-AFFF-4A0F-B8C9-EF9AA0C19E98}" type="presParOf" srcId="{CA404004-0F1F-4DDC-8FE1-96CA18F78CBB}" destId="{08913A48-1E64-4F38-BE48-33550667A479}" srcOrd="0" destOrd="0" presId="urn:microsoft.com/office/officeart/2008/layout/NameandTitleOrganizationalChart"/>
    <dgm:cxn modelId="{A1514C64-3BF5-4C56-8B02-CCA2F4788DB8}" type="presParOf" srcId="{08913A48-1E64-4F38-BE48-33550667A479}" destId="{547EB8D3-4622-4AF6-A58D-7906CBB8D61F}" srcOrd="0" destOrd="0" presId="urn:microsoft.com/office/officeart/2008/layout/NameandTitleOrganizationalChart"/>
    <dgm:cxn modelId="{1904272E-6435-4219-8AB7-7F0CEC710742}" type="presParOf" srcId="{08913A48-1E64-4F38-BE48-33550667A479}" destId="{F293EC82-DC60-414C-ADC8-02368AB7C83D}" srcOrd="1" destOrd="0" presId="urn:microsoft.com/office/officeart/2008/layout/NameandTitleOrganizationalChart"/>
    <dgm:cxn modelId="{EF7EDEFD-6C2A-4F22-9B21-3CB0A9114F09}" type="presParOf" srcId="{08913A48-1E64-4F38-BE48-33550667A479}" destId="{2F22A561-2431-4F25-936A-E3A88E2DBE53}" srcOrd="2" destOrd="0" presId="urn:microsoft.com/office/officeart/2008/layout/NameandTitleOrganizationalChart"/>
    <dgm:cxn modelId="{385270FF-A155-4A8D-9624-BED8400D23F0}" type="presParOf" srcId="{CA404004-0F1F-4DDC-8FE1-96CA18F78CBB}" destId="{49F93C60-17D2-4193-9D8B-A670E15AABB8}" srcOrd="1" destOrd="0" presId="urn:microsoft.com/office/officeart/2008/layout/NameandTitleOrganizationalChart"/>
    <dgm:cxn modelId="{EC98D089-B38F-43F6-8A42-52987E80BEDD}" type="presParOf" srcId="{CA404004-0F1F-4DDC-8FE1-96CA18F78CBB}" destId="{6E6B08A7-4A68-4E32-B0F9-6FCE9B47F6A3}" srcOrd="2" destOrd="0" presId="urn:microsoft.com/office/officeart/2008/layout/NameandTitleOrganizationalChart"/>
    <dgm:cxn modelId="{19D2E600-AB41-42D2-8452-EDDC14695E39}" type="presParOf" srcId="{64377498-9B13-4CF2-A9E0-7B2574F44872}" destId="{824BF077-7570-4FE2-8E75-10CEB56F80F8}" srcOrd="2" destOrd="0" presId="urn:microsoft.com/office/officeart/2008/layout/NameandTitleOrganizationalChart"/>
    <dgm:cxn modelId="{F2F5DD9A-ACF1-4BC3-AE2C-6E47BE478C3D}" type="presParOf" srcId="{64377498-9B13-4CF2-A9E0-7B2574F44872}" destId="{910A5F8B-8FCF-460A-8DF4-802EBBB9A17E}" srcOrd="3" destOrd="0" presId="urn:microsoft.com/office/officeart/2008/layout/NameandTitleOrganizationalChart"/>
    <dgm:cxn modelId="{5BC07448-13C4-4853-85C3-88B0D8CCE282}" type="presParOf" srcId="{910A5F8B-8FCF-460A-8DF4-802EBBB9A17E}" destId="{9DF81B16-F5AC-4ED2-8C63-722603FCB461}" srcOrd="0" destOrd="0" presId="urn:microsoft.com/office/officeart/2008/layout/NameandTitleOrganizationalChart"/>
    <dgm:cxn modelId="{E132F001-4E42-4D97-8AB5-D7EB80B823B5}" type="presParOf" srcId="{9DF81B16-F5AC-4ED2-8C63-722603FCB461}" destId="{474B58EF-0893-4EF0-B414-29C538DEDDF1}" srcOrd="0" destOrd="0" presId="urn:microsoft.com/office/officeart/2008/layout/NameandTitleOrganizationalChart"/>
    <dgm:cxn modelId="{B1A9A3F4-D741-42CF-8927-CDA96681917F}" type="presParOf" srcId="{9DF81B16-F5AC-4ED2-8C63-722603FCB461}" destId="{DDFF4008-8F96-45BF-9B15-F71DBB86D6A8}" srcOrd="1" destOrd="0" presId="urn:microsoft.com/office/officeart/2008/layout/NameandTitleOrganizationalChart"/>
    <dgm:cxn modelId="{5E0826C0-742A-434A-B4F1-6CD930AB1A00}" type="presParOf" srcId="{9DF81B16-F5AC-4ED2-8C63-722603FCB461}" destId="{7F261017-F462-4670-B0D3-8B5919053766}" srcOrd="2" destOrd="0" presId="urn:microsoft.com/office/officeart/2008/layout/NameandTitleOrganizationalChart"/>
    <dgm:cxn modelId="{ADAED878-EF8A-4CD2-8F91-F137C7D23625}" type="presParOf" srcId="{910A5F8B-8FCF-460A-8DF4-802EBBB9A17E}" destId="{0AF9E7D7-2360-4116-9486-A715EC69EB2E}" srcOrd="1" destOrd="0" presId="urn:microsoft.com/office/officeart/2008/layout/NameandTitleOrganizationalChart"/>
    <dgm:cxn modelId="{81AA139F-C028-4788-8118-EEB711E2D7B8}" type="presParOf" srcId="{910A5F8B-8FCF-460A-8DF4-802EBBB9A17E}" destId="{A64A4131-1769-40C1-AA3F-621237F542B3}" srcOrd="2" destOrd="0" presId="urn:microsoft.com/office/officeart/2008/layout/NameandTitleOrganizationalChart"/>
    <dgm:cxn modelId="{0514566A-C87A-4018-8DCF-D0F269AC4566}" type="presParOf" srcId="{64377498-9B13-4CF2-A9E0-7B2574F44872}" destId="{5F5AD6D2-4CEE-4E7B-BA22-A7592F3EB408}" srcOrd="4" destOrd="0" presId="urn:microsoft.com/office/officeart/2008/layout/NameandTitleOrganizationalChart"/>
    <dgm:cxn modelId="{6C4BEAA1-36FC-4581-8F33-F5456C41BE8A}" type="presParOf" srcId="{64377498-9B13-4CF2-A9E0-7B2574F44872}" destId="{389CC8B3-6ED4-41CE-A029-C96BA0FE58CF}" srcOrd="5" destOrd="0" presId="urn:microsoft.com/office/officeart/2008/layout/NameandTitleOrganizationalChart"/>
    <dgm:cxn modelId="{CE182838-3AC1-4016-80F2-256A8354E24E}" type="presParOf" srcId="{389CC8B3-6ED4-41CE-A029-C96BA0FE58CF}" destId="{CF557455-72A1-4979-B562-DD30E191E34B}" srcOrd="0" destOrd="0" presId="urn:microsoft.com/office/officeart/2008/layout/NameandTitleOrganizationalChart"/>
    <dgm:cxn modelId="{8A434E65-668C-429F-B844-9BFDC5F526FF}" type="presParOf" srcId="{CF557455-72A1-4979-B562-DD30E191E34B}" destId="{81937497-FF3A-4F95-AF0C-7FFE258F2D71}" srcOrd="0" destOrd="0" presId="urn:microsoft.com/office/officeart/2008/layout/NameandTitleOrganizationalChart"/>
    <dgm:cxn modelId="{055B1E21-8112-4DCC-8C42-72EA53781358}" type="presParOf" srcId="{CF557455-72A1-4979-B562-DD30E191E34B}" destId="{1C307536-3EED-4317-8EDB-75D82B3AD5F2}" srcOrd="1" destOrd="0" presId="urn:microsoft.com/office/officeart/2008/layout/NameandTitleOrganizationalChart"/>
    <dgm:cxn modelId="{39BA4103-0F6E-40BF-A2E1-B861F99371EF}" type="presParOf" srcId="{CF557455-72A1-4979-B562-DD30E191E34B}" destId="{53E02CA6-15CC-4985-95EC-036BA82B3CAC}" srcOrd="2" destOrd="0" presId="urn:microsoft.com/office/officeart/2008/layout/NameandTitleOrganizationalChart"/>
    <dgm:cxn modelId="{64A12203-8833-45E7-877B-27162CC54FA8}" type="presParOf" srcId="{389CC8B3-6ED4-41CE-A029-C96BA0FE58CF}" destId="{87A6BBFB-6468-4CA2-A922-5F3D279D43EC}" srcOrd="1" destOrd="0" presId="urn:microsoft.com/office/officeart/2008/layout/NameandTitleOrganizationalChart"/>
    <dgm:cxn modelId="{BA59385A-0C32-4EBB-AB50-9F40F3638735}" type="presParOf" srcId="{389CC8B3-6ED4-41CE-A029-C96BA0FE58CF}" destId="{29A43097-07C9-48FF-96B2-0513D726E665}" srcOrd="2" destOrd="0" presId="urn:microsoft.com/office/officeart/2008/layout/NameandTitleOrganizationalChart"/>
    <dgm:cxn modelId="{B1F4242A-6148-4289-BEE7-F0AF831232AE}" type="presParOf" srcId="{64377498-9B13-4CF2-A9E0-7B2574F44872}" destId="{9E42484F-50AA-4425-8BDB-67770462CE81}" srcOrd="6" destOrd="0" presId="urn:microsoft.com/office/officeart/2008/layout/NameandTitleOrganizationalChart"/>
    <dgm:cxn modelId="{75321506-2F97-4250-83D1-0C202804AA07}" type="presParOf" srcId="{64377498-9B13-4CF2-A9E0-7B2574F44872}" destId="{36702817-CA6D-41DF-AA28-1F6679519572}" srcOrd="7" destOrd="0" presId="urn:microsoft.com/office/officeart/2008/layout/NameandTitleOrganizationalChart"/>
    <dgm:cxn modelId="{DC55D5A1-348F-415C-849A-095F0988DA83}" type="presParOf" srcId="{36702817-CA6D-41DF-AA28-1F6679519572}" destId="{C0943B0C-CA9A-48CC-AE27-A65FEB2D209D}" srcOrd="0" destOrd="0" presId="urn:microsoft.com/office/officeart/2008/layout/NameandTitleOrganizationalChart"/>
    <dgm:cxn modelId="{5A78CA15-30A5-403E-9906-7B17F2C315C8}" type="presParOf" srcId="{C0943B0C-CA9A-48CC-AE27-A65FEB2D209D}" destId="{0D3B3B04-1405-4C59-918E-97175E112B34}" srcOrd="0" destOrd="0" presId="urn:microsoft.com/office/officeart/2008/layout/NameandTitleOrganizationalChart"/>
    <dgm:cxn modelId="{0C791289-590B-4847-AE64-5C306EE54997}" type="presParOf" srcId="{C0943B0C-CA9A-48CC-AE27-A65FEB2D209D}" destId="{2D70227D-FB68-4290-B1A6-5E96A9CED655}" srcOrd="1" destOrd="0" presId="urn:microsoft.com/office/officeart/2008/layout/NameandTitleOrganizationalChart"/>
    <dgm:cxn modelId="{2B08D9CD-6E0B-4CFB-AEF9-C76E56E72B2E}" type="presParOf" srcId="{C0943B0C-CA9A-48CC-AE27-A65FEB2D209D}" destId="{B50E6CE7-228B-445B-86F5-88995467AC65}" srcOrd="2" destOrd="0" presId="urn:microsoft.com/office/officeart/2008/layout/NameandTitleOrganizationalChart"/>
    <dgm:cxn modelId="{090DBB0F-1B5A-4842-9C41-8BF8FCAFB931}" type="presParOf" srcId="{36702817-CA6D-41DF-AA28-1F6679519572}" destId="{6E505D91-2A48-4513-BA7B-8852D91456B3}" srcOrd="1" destOrd="0" presId="urn:microsoft.com/office/officeart/2008/layout/NameandTitleOrganizationalChart"/>
    <dgm:cxn modelId="{B9BF8B96-9A32-4284-A4EE-33A7FD799767}" type="presParOf" srcId="{36702817-CA6D-41DF-AA28-1F6679519572}" destId="{E9D9278E-C798-466D-87FA-DEF6D00364EA}" srcOrd="2" destOrd="0" presId="urn:microsoft.com/office/officeart/2008/layout/NameandTitleOrganizationalChart"/>
    <dgm:cxn modelId="{AD0E10FE-BA15-4E8E-969A-2F5DE61EFF38}" type="presParOf" srcId="{EF82FA72-6AFB-4320-8650-8526BDBEC540}" destId="{EB98AE45-9C5D-426F-8E98-2E3A71F7CD62}" srcOrd="2" destOrd="0" presId="urn:microsoft.com/office/officeart/2008/layout/NameandTitleOrganizationalChart"/>
    <dgm:cxn modelId="{E6977A93-55DC-4961-B614-50DAC6820188}" type="presParOf" srcId="{1B290B02-2F8D-4EEB-8460-37EFA7B45F4E}" destId="{523AE717-4FDC-4E69-B6B4-289EA2B40B35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D70826-00B9-42A1-B4A8-7E3162B1C5C7}" type="doc">
      <dgm:prSet loTypeId="urn:microsoft.com/office/officeart/2008/layout/RadialCluster" loCatId="relationship" qsTypeId="urn:microsoft.com/office/officeart/2005/8/quickstyle/3d1" qsCatId="3D" csTypeId="urn:microsoft.com/office/officeart/2005/8/colors/accent4_2" csCatId="accent4" phldr="1"/>
      <dgm:spPr/>
      <dgm:t>
        <a:bodyPr/>
        <a:lstStyle/>
        <a:p>
          <a:endParaRPr lang="en-GB"/>
        </a:p>
      </dgm:t>
    </dgm:pt>
    <dgm:pt modelId="{0F0CEDD3-8D01-48CF-9CF0-4653CF95327D}">
      <dgm:prSet phldrT="[Text]"/>
      <dgm:spPr>
        <a:xfrm>
          <a:off x="2861325" y="1590248"/>
          <a:ext cx="1886597" cy="1257735"/>
        </a:xfrm>
        <a:prstGeom prst="rect">
          <a:avLst/>
        </a:prstGeom>
        <a:solidFill>
          <a:srgbClr val="EEECE1">
            <a:lumMod val="5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GB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Management Committee</a:t>
          </a:r>
        </a:p>
      </dgm:t>
    </dgm:pt>
    <dgm:pt modelId="{97F4E023-E13D-439F-85F8-CF641A4F4626}" type="parTrans" cxnId="{B9915E9E-0311-4CF4-B854-B37676AE584E}">
      <dgm:prSet/>
      <dgm:spPr/>
      <dgm:t>
        <a:bodyPr/>
        <a:lstStyle/>
        <a:p>
          <a:endParaRPr lang="en-GB"/>
        </a:p>
      </dgm:t>
    </dgm:pt>
    <dgm:pt modelId="{29450B3A-86BA-4F49-B51D-F448087BE512}" type="sibTrans" cxnId="{B9915E9E-0311-4CF4-B854-B37676AE584E}">
      <dgm:prSet/>
      <dgm:spPr/>
      <dgm:t>
        <a:bodyPr/>
        <a:lstStyle/>
        <a:p>
          <a:endParaRPr lang="en-GB"/>
        </a:p>
      </dgm:t>
    </dgm:pt>
    <dgm:pt modelId="{DDB6B9EB-447F-4D55-B9B6-2A82E3AFBD5C}">
      <dgm:prSet phldrT="[Text]"/>
      <dgm:spPr>
        <a:xfrm>
          <a:off x="3086719" y="279360"/>
          <a:ext cx="1437410" cy="808546"/>
        </a:xfrm>
        <a:prstGeom prst="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GB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Membership</a:t>
          </a:r>
        </a:p>
        <a:p>
          <a:r>
            <a:rPr lang="en-GB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Committee</a:t>
          </a:r>
        </a:p>
      </dgm:t>
    </dgm:pt>
    <dgm:pt modelId="{EA154E0A-5DE3-4BD1-B389-E21191C97EE9}" type="parTrans" cxnId="{475E32A7-7574-4E07-BF3A-E5DCB74FBD49}">
      <dgm:prSet/>
      <dgm:spPr>
        <a:xfrm rot="16201791">
          <a:off x="3553912" y="1339077"/>
          <a:ext cx="50234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02341" y="0"/>
              </a:lnTo>
            </a:path>
          </a:pathLst>
        </a:custGeom>
        <a:noFill/>
        <a:ln w="25400" cap="flat" cmpd="sng" algn="ctr">
          <a:solidFill>
            <a:srgbClr val="8064A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n-GB"/>
        </a:p>
      </dgm:t>
    </dgm:pt>
    <dgm:pt modelId="{40E35769-F01E-493E-A513-877FB81620EE}" type="sibTrans" cxnId="{475E32A7-7574-4E07-BF3A-E5DCB74FBD49}">
      <dgm:prSet/>
      <dgm:spPr/>
      <dgm:t>
        <a:bodyPr/>
        <a:lstStyle/>
        <a:p>
          <a:endParaRPr lang="en-GB"/>
        </a:p>
      </dgm:t>
    </dgm:pt>
    <dgm:pt modelId="{8FF635EB-FCF9-49B6-B1E6-6BB1FDA9582C}">
      <dgm:prSet phldrT="[Text]"/>
      <dgm:spPr>
        <a:xfrm>
          <a:off x="5153336" y="3142259"/>
          <a:ext cx="1437410" cy="808546"/>
        </a:xfrm>
        <a:prstGeom prst="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GB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Education</a:t>
          </a:r>
        </a:p>
        <a:p>
          <a:r>
            <a:rPr lang="en-GB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Committee</a:t>
          </a:r>
        </a:p>
      </dgm:t>
    </dgm:pt>
    <dgm:pt modelId="{04C47E3A-D77F-489B-A00E-F9EAEEED4220}" type="parTrans" cxnId="{A95BF9A6-5BDC-4EDE-AF6F-B2E0B3F3A012}">
      <dgm:prSet/>
      <dgm:spPr>
        <a:xfrm rot="1962186">
          <a:off x="4701348" y="2983517"/>
          <a:ext cx="58762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87622" y="0"/>
              </a:lnTo>
            </a:path>
          </a:pathLst>
        </a:custGeom>
        <a:noFill/>
        <a:ln w="25400" cap="flat" cmpd="sng" algn="ctr">
          <a:solidFill>
            <a:srgbClr val="8064A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n-GB"/>
        </a:p>
      </dgm:t>
    </dgm:pt>
    <dgm:pt modelId="{8DE04F00-50DF-457E-B0C4-FF90B492B32D}" type="sibTrans" cxnId="{A95BF9A6-5BDC-4EDE-AF6F-B2E0B3F3A012}">
      <dgm:prSet/>
      <dgm:spPr/>
      <dgm:t>
        <a:bodyPr/>
        <a:lstStyle/>
        <a:p>
          <a:endParaRPr lang="en-GB"/>
        </a:p>
      </dgm:t>
    </dgm:pt>
    <dgm:pt modelId="{A95DC7B2-7303-4E55-BC95-01D29E86F54F}">
      <dgm:prSet phldrT="[Text]"/>
      <dgm:spPr>
        <a:xfrm>
          <a:off x="1067850" y="3132492"/>
          <a:ext cx="1437410" cy="808546"/>
        </a:xfrm>
        <a:prstGeom prst="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GB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Finance</a:t>
          </a:r>
        </a:p>
        <a:p>
          <a:r>
            <a:rPr lang="en-GB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Committee</a:t>
          </a:r>
        </a:p>
      </dgm:t>
    </dgm:pt>
    <dgm:pt modelId="{25DE29B1-030C-42D0-8CA8-85BB4CCEE5BD}" type="parTrans" cxnId="{6632C817-7F0C-4558-8DF3-95865BCCD3F9}">
      <dgm:prSet/>
      <dgm:spPr>
        <a:xfrm rot="8811506">
          <a:off x="2361469" y="2983756"/>
          <a:ext cx="54411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44113" y="0"/>
              </a:lnTo>
            </a:path>
          </a:pathLst>
        </a:custGeom>
        <a:noFill/>
        <a:ln w="25400" cap="flat" cmpd="sng" algn="ctr">
          <a:solidFill>
            <a:srgbClr val="8064A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n-GB"/>
        </a:p>
      </dgm:t>
    </dgm:pt>
    <dgm:pt modelId="{21C989D9-9EA4-4FE3-90C7-C6829AA998D8}" type="sibTrans" cxnId="{6632C817-7F0C-4558-8DF3-95865BCCD3F9}">
      <dgm:prSet/>
      <dgm:spPr/>
      <dgm:t>
        <a:bodyPr/>
        <a:lstStyle/>
        <a:p>
          <a:endParaRPr lang="en-GB"/>
        </a:p>
      </dgm:t>
    </dgm:pt>
    <dgm:pt modelId="{704DCF39-63CF-4FB3-909A-917BD06811F2}" type="pres">
      <dgm:prSet presAssocID="{C7D70826-00B9-42A1-B4A8-7E3162B1C5C7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177D3A7D-81D7-48AF-BD34-1AEDFC357145}" type="pres">
      <dgm:prSet presAssocID="{0F0CEDD3-8D01-48CF-9CF0-4653CF95327D}" presName="singleCycle" presStyleCnt="0"/>
      <dgm:spPr/>
    </dgm:pt>
    <dgm:pt modelId="{CF613314-DBA5-43AD-A21D-708EA24B7917}" type="pres">
      <dgm:prSet presAssocID="{0F0CEDD3-8D01-48CF-9CF0-4653CF95327D}" presName="singleCenter" presStyleLbl="node1" presStyleIdx="0" presStyleCnt="4" custScaleX="157480" custScaleY="104987" custLinFactNeighborX="517" custLinFactNeighborY="-6457">
        <dgm:presLayoutVars>
          <dgm:chMax val="7"/>
          <dgm:chPref val="7"/>
        </dgm:presLayoutVars>
      </dgm:prSet>
      <dgm:spPr>
        <a:prstGeom prst="rect">
          <a:avLst/>
        </a:prstGeom>
      </dgm:spPr>
      <dgm:t>
        <a:bodyPr/>
        <a:lstStyle/>
        <a:p>
          <a:endParaRPr lang="en-GB"/>
        </a:p>
      </dgm:t>
    </dgm:pt>
    <dgm:pt modelId="{E62D609B-B749-479F-9FA9-77BB0CB95454}" type="pres">
      <dgm:prSet presAssocID="{EA154E0A-5DE3-4BD1-B389-E21191C97EE9}" presName="Name56" presStyleLbl="parChTrans1D2" presStyleIdx="0" presStyleCnt="3"/>
      <dgm:spPr/>
      <dgm:t>
        <a:bodyPr/>
        <a:lstStyle/>
        <a:p>
          <a:endParaRPr lang="en-GB"/>
        </a:p>
      </dgm:t>
    </dgm:pt>
    <dgm:pt modelId="{B835BC81-BF4F-4F38-A909-1CDD1C440470}" type="pres">
      <dgm:prSet presAssocID="{DDB6B9EB-447F-4D55-B9B6-2A82E3AFBD5C}" presName="text0" presStyleLbl="node1" presStyleIdx="1" presStyleCnt="4" custScaleX="179082" custScaleY="100734" custRadScaleRad="96340" custRadScaleInc="106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GB"/>
        </a:p>
      </dgm:t>
    </dgm:pt>
    <dgm:pt modelId="{FC119981-3E7C-4DF3-83FF-8E5AABF7EB77}" type="pres">
      <dgm:prSet presAssocID="{04C47E3A-D77F-489B-A00E-F9EAEEED4220}" presName="Name56" presStyleLbl="parChTrans1D2" presStyleIdx="1" presStyleCnt="3"/>
      <dgm:spPr/>
      <dgm:t>
        <a:bodyPr/>
        <a:lstStyle/>
        <a:p>
          <a:endParaRPr lang="en-GB"/>
        </a:p>
      </dgm:t>
    </dgm:pt>
    <dgm:pt modelId="{B4621C66-10C8-40A4-8F7D-63D8091394EF}" type="pres">
      <dgm:prSet presAssocID="{8FF635EB-FCF9-49B6-B1E6-6BB1FDA9582C}" presName="text0" presStyleLbl="node1" presStyleIdx="2" presStyleCnt="4" custScaleX="179082" custScaleY="100734" custRadScaleRad="127882" custRadScaleInc="-403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GB"/>
        </a:p>
      </dgm:t>
    </dgm:pt>
    <dgm:pt modelId="{FCFADA68-C0D6-4FA3-B1D1-D37B89A9E5C8}" type="pres">
      <dgm:prSet presAssocID="{25DE29B1-030C-42D0-8CA8-85BB4CCEE5BD}" presName="Name56" presStyleLbl="parChTrans1D2" presStyleIdx="2" presStyleCnt="3"/>
      <dgm:spPr/>
      <dgm:t>
        <a:bodyPr/>
        <a:lstStyle/>
        <a:p>
          <a:endParaRPr lang="en-GB"/>
        </a:p>
      </dgm:t>
    </dgm:pt>
    <dgm:pt modelId="{B8C7132C-AE58-4102-8A73-5C01EDB5B443}" type="pres">
      <dgm:prSet presAssocID="{A95DC7B2-7303-4E55-BC95-01D29E86F54F}" presName="text0" presStyleLbl="node1" presStyleIdx="3" presStyleCnt="4" custScaleX="179082" custScaleY="100734" custRadScaleRad="123439" custRadScaleInc="2701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GB"/>
        </a:p>
      </dgm:t>
    </dgm:pt>
  </dgm:ptLst>
  <dgm:cxnLst>
    <dgm:cxn modelId="{7F948D13-0FA4-4688-8B08-B7AB66413CF1}" type="presOf" srcId="{DDB6B9EB-447F-4D55-B9B6-2A82E3AFBD5C}" destId="{B835BC81-BF4F-4F38-A909-1CDD1C440470}" srcOrd="0" destOrd="0" presId="urn:microsoft.com/office/officeart/2008/layout/RadialCluster"/>
    <dgm:cxn modelId="{F4F77B8A-BA0A-4759-8E05-15275973D94C}" type="presOf" srcId="{EA154E0A-5DE3-4BD1-B389-E21191C97EE9}" destId="{E62D609B-B749-479F-9FA9-77BB0CB95454}" srcOrd="0" destOrd="0" presId="urn:microsoft.com/office/officeart/2008/layout/RadialCluster"/>
    <dgm:cxn modelId="{BBA490B9-2FFB-4F57-A081-BAE9F488B1AA}" type="presOf" srcId="{A95DC7B2-7303-4E55-BC95-01D29E86F54F}" destId="{B8C7132C-AE58-4102-8A73-5C01EDB5B443}" srcOrd="0" destOrd="0" presId="urn:microsoft.com/office/officeart/2008/layout/RadialCluster"/>
    <dgm:cxn modelId="{475E32A7-7574-4E07-BF3A-E5DCB74FBD49}" srcId="{0F0CEDD3-8D01-48CF-9CF0-4653CF95327D}" destId="{DDB6B9EB-447F-4D55-B9B6-2A82E3AFBD5C}" srcOrd="0" destOrd="0" parTransId="{EA154E0A-5DE3-4BD1-B389-E21191C97EE9}" sibTransId="{40E35769-F01E-493E-A513-877FB81620EE}"/>
    <dgm:cxn modelId="{C292DE7F-6FAD-4D78-AD6E-76AD1CA3CEDA}" type="presOf" srcId="{25DE29B1-030C-42D0-8CA8-85BB4CCEE5BD}" destId="{FCFADA68-C0D6-4FA3-B1D1-D37B89A9E5C8}" srcOrd="0" destOrd="0" presId="urn:microsoft.com/office/officeart/2008/layout/RadialCluster"/>
    <dgm:cxn modelId="{02214C55-F3E9-4184-834D-8EB8AAADA055}" type="presOf" srcId="{0F0CEDD3-8D01-48CF-9CF0-4653CF95327D}" destId="{CF613314-DBA5-43AD-A21D-708EA24B7917}" srcOrd="0" destOrd="0" presId="urn:microsoft.com/office/officeart/2008/layout/RadialCluster"/>
    <dgm:cxn modelId="{A5DD583D-83C2-4BA9-990B-A1654341BE34}" type="presOf" srcId="{8FF635EB-FCF9-49B6-B1E6-6BB1FDA9582C}" destId="{B4621C66-10C8-40A4-8F7D-63D8091394EF}" srcOrd="0" destOrd="0" presId="urn:microsoft.com/office/officeart/2008/layout/RadialCluster"/>
    <dgm:cxn modelId="{A485F952-8D2D-49B5-A14A-A42C34AAA658}" type="presOf" srcId="{C7D70826-00B9-42A1-B4A8-7E3162B1C5C7}" destId="{704DCF39-63CF-4FB3-909A-917BD06811F2}" srcOrd="0" destOrd="0" presId="urn:microsoft.com/office/officeart/2008/layout/RadialCluster"/>
    <dgm:cxn modelId="{A95BF9A6-5BDC-4EDE-AF6F-B2E0B3F3A012}" srcId="{0F0CEDD3-8D01-48CF-9CF0-4653CF95327D}" destId="{8FF635EB-FCF9-49B6-B1E6-6BB1FDA9582C}" srcOrd="1" destOrd="0" parTransId="{04C47E3A-D77F-489B-A00E-F9EAEEED4220}" sibTransId="{8DE04F00-50DF-457E-B0C4-FF90B492B32D}"/>
    <dgm:cxn modelId="{B9915E9E-0311-4CF4-B854-B37676AE584E}" srcId="{C7D70826-00B9-42A1-B4A8-7E3162B1C5C7}" destId="{0F0CEDD3-8D01-48CF-9CF0-4653CF95327D}" srcOrd="0" destOrd="0" parTransId="{97F4E023-E13D-439F-85F8-CF641A4F4626}" sibTransId="{29450B3A-86BA-4F49-B51D-F448087BE512}"/>
    <dgm:cxn modelId="{D6647BF1-1790-4E7F-9FDA-98CC50E03760}" type="presOf" srcId="{04C47E3A-D77F-489B-A00E-F9EAEEED4220}" destId="{FC119981-3E7C-4DF3-83FF-8E5AABF7EB77}" srcOrd="0" destOrd="0" presId="urn:microsoft.com/office/officeart/2008/layout/RadialCluster"/>
    <dgm:cxn modelId="{6632C817-7F0C-4558-8DF3-95865BCCD3F9}" srcId="{0F0CEDD3-8D01-48CF-9CF0-4653CF95327D}" destId="{A95DC7B2-7303-4E55-BC95-01D29E86F54F}" srcOrd="2" destOrd="0" parTransId="{25DE29B1-030C-42D0-8CA8-85BB4CCEE5BD}" sibTransId="{21C989D9-9EA4-4FE3-90C7-C6829AA998D8}"/>
    <dgm:cxn modelId="{1A3E3523-9E2F-46F5-818E-7B247DFA687C}" type="presParOf" srcId="{704DCF39-63CF-4FB3-909A-917BD06811F2}" destId="{177D3A7D-81D7-48AF-BD34-1AEDFC357145}" srcOrd="0" destOrd="0" presId="urn:microsoft.com/office/officeart/2008/layout/RadialCluster"/>
    <dgm:cxn modelId="{7425E3EC-E2C9-4F38-BC8A-4F0AD6FDDAE2}" type="presParOf" srcId="{177D3A7D-81D7-48AF-BD34-1AEDFC357145}" destId="{CF613314-DBA5-43AD-A21D-708EA24B7917}" srcOrd="0" destOrd="0" presId="urn:microsoft.com/office/officeart/2008/layout/RadialCluster"/>
    <dgm:cxn modelId="{6B8337BA-5014-4451-B390-7572BD18DE53}" type="presParOf" srcId="{177D3A7D-81D7-48AF-BD34-1AEDFC357145}" destId="{E62D609B-B749-479F-9FA9-77BB0CB95454}" srcOrd="1" destOrd="0" presId="urn:microsoft.com/office/officeart/2008/layout/RadialCluster"/>
    <dgm:cxn modelId="{892659AA-3E32-4083-9E38-878C517C91F9}" type="presParOf" srcId="{177D3A7D-81D7-48AF-BD34-1AEDFC357145}" destId="{B835BC81-BF4F-4F38-A909-1CDD1C440470}" srcOrd="2" destOrd="0" presId="urn:microsoft.com/office/officeart/2008/layout/RadialCluster"/>
    <dgm:cxn modelId="{28AE19E8-8BFF-4F28-9544-72F44D6A4519}" type="presParOf" srcId="{177D3A7D-81D7-48AF-BD34-1AEDFC357145}" destId="{FC119981-3E7C-4DF3-83FF-8E5AABF7EB77}" srcOrd="3" destOrd="0" presId="urn:microsoft.com/office/officeart/2008/layout/RadialCluster"/>
    <dgm:cxn modelId="{0BC92312-C067-41A3-985F-84F5BC5CA801}" type="presParOf" srcId="{177D3A7D-81D7-48AF-BD34-1AEDFC357145}" destId="{B4621C66-10C8-40A4-8F7D-63D8091394EF}" srcOrd="4" destOrd="0" presId="urn:microsoft.com/office/officeart/2008/layout/RadialCluster"/>
    <dgm:cxn modelId="{51003394-3999-4EE0-914F-70455F5F1180}" type="presParOf" srcId="{177D3A7D-81D7-48AF-BD34-1AEDFC357145}" destId="{FCFADA68-C0D6-4FA3-B1D1-D37B89A9E5C8}" srcOrd="5" destOrd="0" presId="urn:microsoft.com/office/officeart/2008/layout/RadialCluster"/>
    <dgm:cxn modelId="{675E6FF1-955B-46D9-AAC1-E66D73F0ED34}" type="presParOf" srcId="{177D3A7D-81D7-48AF-BD34-1AEDFC357145}" destId="{B8C7132C-AE58-4102-8A73-5C01EDB5B443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7D70826-00B9-42A1-B4A8-7E3162B1C5C7}" type="doc">
      <dgm:prSet loTypeId="urn:microsoft.com/office/officeart/2005/8/layout/radial1" loCatId="cycle" qsTypeId="urn:microsoft.com/office/officeart/2005/8/quickstyle/3d1" qsCatId="3D" csTypeId="urn:microsoft.com/office/officeart/2005/8/colors/accent4_2" csCatId="accent4" phldr="1"/>
      <dgm:spPr/>
      <dgm:t>
        <a:bodyPr/>
        <a:lstStyle/>
        <a:p>
          <a:endParaRPr lang="en-GB"/>
        </a:p>
      </dgm:t>
    </dgm:pt>
    <dgm:pt modelId="{0F0CEDD3-8D01-48CF-9CF0-4653CF95327D}">
      <dgm:prSet phldrT="[Text]"/>
      <dgm:spPr>
        <a:xfrm>
          <a:off x="2879660" y="1393581"/>
          <a:ext cx="1863845" cy="1229345"/>
        </a:xfrm>
        <a:prstGeom prst="rect">
          <a:avLst/>
        </a:prstGeom>
        <a:solidFill>
          <a:srgbClr val="EEECE1">
            <a:lumMod val="5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GB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Management Committee</a:t>
          </a:r>
        </a:p>
      </dgm:t>
    </dgm:pt>
    <dgm:pt modelId="{97F4E023-E13D-439F-85F8-CF641A4F4626}" type="parTrans" cxnId="{B9915E9E-0311-4CF4-B854-B37676AE584E}">
      <dgm:prSet/>
      <dgm:spPr/>
      <dgm:t>
        <a:bodyPr/>
        <a:lstStyle/>
        <a:p>
          <a:endParaRPr lang="en-GB"/>
        </a:p>
      </dgm:t>
    </dgm:pt>
    <dgm:pt modelId="{29450B3A-86BA-4F49-B51D-F448087BE512}" type="sibTrans" cxnId="{B9915E9E-0311-4CF4-B854-B37676AE584E}">
      <dgm:prSet/>
      <dgm:spPr/>
      <dgm:t>
        <a:bodyPr/>
        <a:lstStyle/>
        <a:p>
          <a:endParaRPr lang="en-GB"/>
        </a:p>
      </dgm:t>
    </dgm:pt>
    <dgm:pt modelId="{DDB6B9EB-447F-4D55-B9B6-2A82E3AFBD5C}">
      <dgm:prSet phldrT="[Text]"/>
      <dgm:spPr>
        <a:xfrm>
          <a:off x="3068081" y="13575"/>
          <a:ext cx="1427621" cy="890088"/>
        </a:xfrm>
        <a:prstGeom prst="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GB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Membership</a:t>
          </a:r>
        </a:p>
        <a:p>
          <a:r>
            <a:rPr lang="en-GB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Committee</a:t>
          </a:r>
        </a:p>
      </dgm:t>
    </dgm:pt>
    <dgm:pt modelId="{EA154E0A-5DE3-4BD1-B389-E21191C97EE9}" type="parTrans" cxnId="{475E32A7-7574-4E07-BF3A-E5DCB74FBD49}">
      <dgm:prSet/>
      <dgm:spPr>
        <a:xfrm rot="16134143">
          <a:off x="3550068" y="1138150"/>
          <a:ext cx="490088" cy="20961"/>
        </a:xfrm>
        <a:custGeom>
          <a:avLst/>
          <a:gdLst/>
          <a:ahLst/>
          <a:cxnLst/>
          <a:rect l="0" t="0" r="0" b="0"/>
          <a:pathLst>
            <a:path>
              <a:moveTo>
                <a:pt x="0" y="10480"/>
              </a:moveTo>
              <a:lnTo>
                <a:pt x="490088" y="10480"/>
              </a:lnTo>
            </a:path>
          </a:pathLst>
        </a:custGeom>
        <a:noFill/>
        <a:ln w="25400" cap="flat" cmpd="sng" algn="ctr">
          <a:solidFill>
            <a:srgbClr val="8064A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n-GB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40E35769-F01E-493E-A513-877FB81620EE}" type="sibTrans" cxnId="{475E32A7-7574-4E07-BF3A-E5DCB74FBD49}">
      <dgm:prSet/>
      <dgm:spPr/>
      <dgm:t>
        <a:bodyPr/>
        <a:lstStyle/>
        <a:p>
          <a:endParaRPr lang="en-GB"/>
        </a:p>
      </dgm:t>
    </dgm:pt>
    <dgm:pt modelId="{8FF635EB-FCF9-49B6-B1E6-6BB1FDA9582C}">
      <dgm:prSet phldrT="[Text]"/>
      <dgm:spPr>
        <a:xfrm>
          <a:off x="4982716" y="372364"/>
          <a:ext cx="1427621" cy="832775"/>
        </a:xfrm>
        <a:prstGeom prst="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GB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Education</a:t>
          </a:r>
        </a:p>
        <a:p>
          <a:r>
            <a:rPr lang="en-GB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Committee</a:t>
          </a:r>
        </a:p>
      </dgm:t>
    </dgm:pt>
    <dgm:pt modelId="{04C47E3A-D77F-489B-A00E-F9EAEEED4220}" type="parTrans" cxnId="{A95BF9A6-5BDC-4EDE-AF6F-B2E0B3F3A012}">
      <dgm:prSet/>
      <dgm:spPr>
        <a:xfrm rot="19625902">
          <a:off x="4406036" y="1327433"/>
          <a:ext cx="883340" cy="20961"/>
        </a:xfrm>
        <a:custGeom>
          <a:avLst/>
          <a:gdLst/>
          <a:ahLst/>
          <a:cxnLst/>
          <a:rect l="0" t="0" r="0" b="0"/>
          <a:pathLst>
            <a:path>
              <a:moveTo>
                <a:pt x="0" y="10480"/>
              </a:moveTo>
              <a:lnTo>
                <a:pt x="883340" y="10480"/>
              </a:lnTo>
            </a:path>
          </a:pathLst>
        </a:custGeom>
        <a:noFill/>
        <a:ln w="25400" cap="flat" cmpd="sng" algn="ctr">
          <a:solidFill>
            <a:srgbClr val="8064A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n-GB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8DE04F00-50DF-457E-B0C4-FF90B492B32D}" type="sibTrans" cxnId="{A95BF9A6-5BDC-4EDE-AF6F-B2E0B3F3A012}">
      <dgm:prSet/>
      <dgm:spPr/>
      <dgm:t>
        <a:bodyPr/>
        <a:lstStyle/>
        <a:p>
          <a:endParaRPr lang="en-GB"/>
        </a:p>
      </dgm:t>
    </dgm:pt>
    <dgm:pt modelId="{A95DC7B2-7303-4E55-BC95-01D29E86F54F}">
      <dgm:prSet phldrT="[Text]"/>
      <dgm:spPr>
        <a:xfrm>
          <a:off x="5257971" y="1634099"/>
          <a:ext cx="1427621" cy="832775"/>
        </a:xfrm>
        <a:prstGeom prst="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GB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Finance</a:t>
          </a:r>
        </a:p>
        <a:p>
          <a:r>
            <a:rPr lang="en-GB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Committee</a:t>
          </a:r>
        </a:p>
      </dgm:t>
    </dgm:pt>
    <dgm:pt modelId="{25DE29B1-030C-42D0-8CA8-85BB4CCEE5BD}" type="parTrans" cxnId="{6632C817-7F0C-4558-8DF3-95865BCCD3F9}">
      <dgm:prSet/>
      <dgm:spPr>
        <a:xfrm rot="67201">
          <a:off x="4743047" y="2021022"/>
          <a:ext cx="515374" cy="20961"/>
        </a:xfrm>
        <a:custGeom>
          <a:avLst/>
          <a:gdLst/>
          <a:ahLst/>
          <a:cxnLst/>
          <a:rect l="0" t="0" r="0" b="0"/>
          <a:pathLst>
            <a:path>
              <a:moveTo>
                <a:pt x="0" y="10480"/>
              </a:moveTo>
              <a:lnTo>
                <a:pt x="515374" y="10480"/>
              </a:lnTo>
            </a:path>
          </a:pathLst>
        </a:custGeom>
        <a:noFill/>
        <a:ln w="25400" cap="flat" cmpd="sng" algn="ctr">
          <a:solidFill>
            <a:srgbClr val="8064A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n-GB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21C989D9-9EA4-4FE3-90C7-C6829AA998D8}" type="sibTrans" cxnId="{6632C817-7F0C-4558-8DF3-95865BCCD3F9}">
      <dgm:prSet/>
      <dgm:spPr/>
      <dgm:t>
        <a:bodyPr/>
        <a:lstStyle/>
        <a:p>
          <a:endParaRPr lang="en-GB"/>
        </a:p>
      </dgm:t>
    </dgm:pt>
    <dgm:pt modelId="{AAFCDDEA-58B2-4086-BFEF-3F3B7D9733EB}">
      <dgm:prSet phldrT="[Text]"/>
      <dgm:spPr>
        <a:xfrm>
          <a:off x="5016293" y="2863041"/>
          <a:ext cx="1427621" cy="832775"/>
        </a:xfrm>
        <a:prstGeom prst="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GB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Young Professionals</a:t>
          </a:r>
        </a:p>
      </dgm:t>
    </dgm:pt>
    <dgm:pt modelId="{364D06A7-5D9A-4F54-B029-8CB4183BBE27}" type="parTrans" cxnId="{275DC713-2525-4B02-9CE3-B23CBE3C9973}">
      <dgm:prSet/>
      <dgm:spPr>
        <a:xfrm rot="2011661">
          <a:off x="4390277" y="2694910"/>
          <a:ext cx="946920" cy="20961"/>
        </a:xfrm>
        <a:custGeom>
          <a:avLst/>
          <a:gdLst/>
          <a:ahLst/>
          <a:cxnLst/>
          <a:rect l="0" t="0" r="0" b="0"/>
          <a:pathLst>
            <a:path>
              <a:moveTo>
                <a:pt x="0" y="10480"/>
              </a:moveTo>
              <a:lnTo>
                <a:pt x="946920" y="10480"/>
              </a:lnTo>
            </a:path>
          </a:pathLst>
        </a:custGeom>
        <a:noFill/>
        <a:ln w="25400" cap="flat" cmpd="sng" algn="ctr">
          <a:solidFill>
            <a:srgbClr val="8064A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n-GB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7D0E4AD0-E174-4635-9E40-00B6D855E848}" type="sibTrans" cxnId="{275DC713-2525-4B02-9CE3-B23CBE3C9973}">
      <dgm:prSet/>
      <dgm:spPr/>
      <dgm:t>
        <a:bodyPr/>
        <a:lstStyle/>
        <a:p>
          <a:endParaRPr lang="en-GB"/>
        </a:p>
      </dgm:t>
    </dgm:pt>
    <dgm:pt modelId="{A8BBC73E-AAC6-46DF-A516-80171D905A7B}">
      <dgm:prSet phldrT="[Text]"/>
      <dgm:spPr>
        <a:xfrm>
          <a:off x="3107785" y="3071171"/>
          <a:ext cx="1427621" cy="832775"/>
        </a:xfrm>
        <a:prstGeom prst="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GB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Women in Logistics &amp; Transport</a:t>
          </a:r>
        </a:p>
      </dgm:t>
    </dgm:pt>
    <dgm:pt modelId="{DE5C8F45-C524-438C-9A3C-E4CE2262E74F}" type="parTrans" cxnId="{E07BD7A6-749F-4D9F-9867-8D90F3A835A7}">
      <dgm:prSet/>
      <dgm:spPr>
        <a:xfrm rot="5376731">
          <a:off x="3593128" y="2836567"/>
          <a:ext cx="448264" cy="20961"/>
        </a:xfrm>
        <a:custGeom>
          <a:avLst/>
          <a:gdLst/>
          <a:ahLst/>
          <a:cxnLst/>
          <a:rect l="0" t="0" r="0" b="0"/>
          <a:pathLst>
            <a:path>
              <a:moveTo>
                <a:pt x="0" y="10480"/>
              </a:moveTo>
              <a:lnTo>
                <a:pt x="448264" y="10480"/>
              </a:lnTo>
            </a:path>
          </a:pathLst>
        </a:custGeom>
        <a:noFill/>
        <a:ln w="25400" cap="flat" cmpd="sng" algn="ctr">
          <a:solidFill>
            <a:srgbClr val="8064A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n-GB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15E6BF10-0192-4628-B048-22F4F82F607A}" type="sibTrans" cxnId="{E07BD7A6-749F-4D9F-9867-8D90F3A835A7}">
      <dgm:prSet/>
      <dgm:spPr/>
      <dgm:t>
        <a:bodyPr/>
        <a:lstStyle/>
        <a:p>
          <a:endParaRPr lang="en-GB"/>
        </a:p>
      </dgm:t>
    </dgm:pt>
    <dgm:pt modelId="{4C914EC7-D3B0-4D4E-9491-3B20686B275B}">
      <dgm:prSet phldrT="[Text]"/>
      <dgm:spPr>
        <a:xfrm>
          <a:off x="1274776" y="2846279"/>
          <a:ext cx="1427621" cy="832775"/>
        </a:xfrm>
        <a:prstGeom prst="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GB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Events</a:t>
          </a:r>
        </a:p>
      </dgm:t>
    </dgm:pt>
    <dgm:pt modelId="{C5AE05F9-514E-4B75-88AE-8084B06C452E}" type="parTrans" cxnId="{C1145255-8E5A-4BA3-BEEA-04768D307FF8}">
      <dgm:prSet/>
      <dgm:spPr>
        <a:xfrm rot="8728075">
          <a:off x="2373545" y="2688042"/>
          <a:ext cx="869788" cy="20961"/>
        </a:xfrm>
        <a:custGeom>
          <a:avLst/>
          <a:gdLst/>
          <a:ahLst/>
          <a:cxnLst/>
          <a:rect l="0" t="0" r="0" b="0"/>
          <a:pathLst>
            <a:path>
              <a:moveTo>
                <a:pt x="0" y="10480"/>
              </a:moveTo>
              <a:lnTo>
                <a:pt x="869788" y="10480"/>
              </a:lnTo>
            </a:path>
          </a:pathLst>
        </a:custGeom>
        <a:noFill/>
        <a:ln w="25400" cap="flat" cmpd="sng" algn="ctr">
          <a:solidFill>
            <a:srgbClr val="8064A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n-GB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6FF46DF6-C842-49F7-97EB-603A0AF961B6}" type="sibTrans" cxnId="{C1145255-8E5A-4BA3-BEEA-04768D307FF8}">
      <dgm:prSet/>
      <dgm:spPr/>
      <dgm:t>
        <a:bodyPr/>
        <a:lstStyle/>
        <a:p>
          <a:endParaRPr lang="en-GB"/>
        </a:p>
      </dgm:t>
    </dgm:pt>
    <dgm:pt modelId="{CF2689E5-607C-464F-BA63-8032795197EA}">
      <dgm:prSet phldrT="[Text]"/>
      <dgm:spPr>
        <a:xfrm>
          <a:off x="1033112" y="1600537"/>
          <a:ext cx="1427621" cy="832775"/>
        </a:xfrm>
        <a:prstGeom prst="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GB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Regional Centres</a:t>
          </a:r>
        </a:p>
      </dgm:t>
    </dgm:pt>
    <dgm:pt modelId="{D29893FB-588C-45E8-AB91-2BF1DC3B94C5}" type="parTrans" cxnId="{32DFC2BF-7789-4508-9621-C9B723A32EEE}">
      <dgm:prSet/>
      <dgm:spPr>
        <a:xfrm rot="10785563">
          <a:off x="2460714" y="2002566"/>
          <a:ext cx="418966" cy="20961"/>
        </a:xfrm>
        <a:custGeom>
          <a:avLst/>
          <a:gdLst/>
          <a:ahLst/>
          <a:cxnLst/>
          <a:rect l="0" t="0" r="0" b="0"/>
          <a:pathLst>
            <a:path>
              <a:moveTo>
                <a:pt x="0" y="10480"/>
              </a:moveTo>
              <a:lnTo>
                <a:pt x="418966" y="10480"/>
              </a:lnTo>
            </a:path>
          </a:pathLst>
        </a:custGeom>
        <a:noFill/>
        <a:ln w="25400" cap="flat" cmpd="sng" algn="ctr">
          <a:solidFill>
            <a:srgbClr val="8064A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n-GB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FA9213B0-0C19-4A66-A276-BEABBECF884C}" type="sibTrans" cxnId="{32DFC2BF-7789-4508-9621-C9B723A32EEE}">
      <dgm:prSet/>
      <dgm:spPr/>
      <dgm:t>
        <a:bodyPr/>
        <a:lstStyle/>
        <a:p>
          <a:endParaRPr lang="en-GB"/>
        </a:p>
      </dgm:t>
    </dgm:pt>
    <dgm:pt modelId="{A183D55F-81BE-44D8-910D-863D0573A3E5}">
      <dgm:prSet phldrT="[Text]"/>
      <dgm:spPr/>
      <dgm:t>
        <a:bodyPr/>
        <a:lstStyle/>
        <a:p>
          <a:endParaRPr lang="en-GB"/>
        </a:p>
      </dgm:t>
    </dgm:pt>
    <dgm:pt modelId="{C7690E44-D91A-430D-9E3F-108D30C4B6FA}" type="parTrans" cxnId="{236ACE5E-A52F-47D6-A670-2E81E60BCF73}">
      <dgm:prSet/>
      <dgm:spPr/>
      <dgm:t>
        <a:bodyPr/>
        <a:lstStyle/>
        <a:p>
          <a:endParaRPr lang="en-GB"/>
        </a:p>
      </dgm:t>
    </dgm:pt>
    <dgm:pt modelId="{C0FA6D75-E47B-46F1-934E-BCE9BB91C271}" type="sibTrans" cxnId="{236ACE5E-A52F-47D6-A670-2E81E60BCF73}">
      <dgm:prSet/>
      <dgm:spPr/>
      <dgm:t>
        <a:bodyPr/>
        <a:lstStyle/>
        <a:p>
          <a:endParaRPr lang="en-GB"/>
        </a:p>
      </dgm:t>
    </dgm:pt>
    <dgm:pt modelId="{A18223F7-8900-4680-A7B0-5D0B5752FBDC}">
      <dgm:prSet phldrT="[Text]"/>
      <dgm:spPr>
        <a:xfrm>
          <a:off x="1266378" y="329633"/>
          <a:ext cx="1427621" cy="832775"/>
        </a:xfrm>
        <a:prstGeom prst="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GB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Marketing Communications</a:t>
          </a:r>
        </a:p>
      </dgm:t>
    </dgm:pt>
    <dgm:pt modelId="{F081531D-340C-4C77-B821-644052928DFB}" type="parTrans" cxnId="{D2F428F9-670F-4814-8A22-C778F6BE34EB}">
      <dgm:prSet/>
      <dgm:spPr>
        <a:xfrm rot="12874523">
          <a:off x="2363479" y="1303530"/>
          <a:ext cx="881629" cy="20961"/>
        </a:xfrm>
        <a:custGeom>
          <a:avLst/>
          <a:gdLst/>
          <a:ahLst/>
          <a:cxnLst/>
          <a:rect l="0" t="0" r="0" b="0"/>
          <a:pathLst>
            <a:path>
              <a:moveTo>
                <a:pt x="0" y="10480"/>
              </a:moveTo>
              <a:lnTo>
                <a:pt x="881629" y="10480"/>
              </a:lnTo>
            </a:path>
          </a:pathLst>
        </a:custGeom>
        <a:noFill/>
        <a:ln w="25400" cap="flat" cmpd="sng" algn="ctr">
          <a:solidFill>
            <a:srgbClr val="8064A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n-GB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555619BA-55F1-49CA-9834-B0215EED1D32}" type="sibTrans" cxnId="{D2F428F9-670F-4814-8A22-C778F6BE34EB}">
      <dgm:prSet/>
      <dgm:spPr/>
      <dgm:t>
        <a:bodyPr/>
        <a:lstStyle/>
        <a:p>
          <a:endParaRPr lang="en-GB"/>
        </a:p>
      </dgm:t>
    </dgm:pt>
    <dgm:pt modelId="{2113B662-716F-4D97-A95A-6E5D45F81DFE}" type="pres">
      <dgm:prSet presAssocID="{C7D70826-00B9-42A1-B4A8-7E3162B1C5C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AFBB309E-F2F7-4ACE-80A9-A73FE6125B60}" type="pres">
      <dgm:prSet presAssocID="{0F0CEDD3-8D01-48CF-9CF0-4653CF95327D}" presName="centerShape" presStyleLbl="node0" presStyleIdx="0" presStyleCnt="1" custScaleX="209400" custScaleY="138115" custLinFactNeighborX="-331" custLinFactNeighborY="1100"/>
      <dgm:spPr>
        <a:prstGeom prst="rect">
          <a:avLst/>
        </a:prstGeom>
      </dgm:spPr>
      <dgm:t>
        <a:bodyPr/>
        <a:lstStyle/>
        <a:p>
          <a:endParaRPr lang="en-GB"/>
        </a:p>
      </dgm:t>
    </dgm:pt>
    <dgm:pt modelId="{C72A4CDE-8AA4-4DCB-8F03-69EE24AFE041}" type="pres">
      <dgm:prSet presAssocID="{EA154E0A-5DE3-4BD1-B389-E21191C97EE9}" presName="Name9" presStyleLbl="parChTrans1D2" presStyleIdx="0" presStyleCnt="8"/>
      <dgm:spPr/>
      <dgm:t>
        <a:bodyPr/>
        <a:lstStyle/>
        <a:p>
          <a:endParaRPr lang="en-GB"/>
        </a:p>
      </dgm:t>
    </dgm:pt>
    <dgm:pt modelId="{992C64BD-F32D-4476-96E2-FAE97276E74C}" type="pres">
      <dgm:prSet presAssocID="{EA154E0A-5DE3-4BD1-B389-E21191C97EE9}" presName="connTx" presStyleLbl="parChTrans1D2" presStyleIdx="0" presStyleCnt="8"/>
      <dgm:spPr/>
      <dgm:t>
        <a:bodyPr/>
        <a:lstStyle/>
        <a:p>
          <a:endParaRPr lang="en-GB"/>
        </a:p>
      </dgm:t>
    </dgm:pt>
    <dgm:pt modelId="{4FBEE26E-0B12-40D5-A302-917EAE9C4F53}" type="pres">
      <dgm:prSet presAssocID="{DDB6B9EB-447F-4D55-B9B6-2A82E3AFBD5C}" presName="node" presStyleLbl="node1" presStyleIdx="0" presStyleCnt="8" custScaleX="160391" custRadScaleRad="100284" custRadScaleInc="-666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GB"/>
        </a:p>
      </dgm:t>
    </dgm:pt>
    <dgm:pt modelId="{CD772294-C086-4C8F-A683-954060657C1D}" type="pres">
      <dgm:prSet presAssocID="{04C47E3A-D77F-489B-A00E-F9EAEEED4220}" presName="Name9" presStyleLbl="parChTrans1D2" presStyleIdx="1" presStyleCnt="8"/>
      <dgm:spPr/>
      <dgm:t>
        <a:bodyPr/>
        <a:lstStyle/>
        <a:p>
          <a:endParaRPr lang="en-GB"/>
        </a:p>
      </dgm:t>
    </dgm:pt>
    <dgm:pt modelId="{3C9D0907-AEC5-4BEF-A53C-FA8196DBAC2F}" type="pres">
      <dgm:prSet presAssocID="{04C47E3A-D77F-489B-A00E-F9EAEEED4220}" presName="connTx" presStyleLbl="parChTrans1D2" presStyleIdx="1" presStyleCnt="8"/>
      <dgm:spPr/>
      <dgm:t>
        <a:bodyPr/>
        <a:lstStyle/>
        <a:p>
          <a:endParaRPr lang="en-GB"/>
        </a:p>
      </dgm:t>
    </dgm:pt>
    <dgm:pt modelId="{789C7BAD-6382-44D7-B293-79041E8FECDC}" type="pres">
      <dgm:prSet presAssocID="{8FF635EB-FCF9-49B6-B1E6-6BB1FDA9582C}" presName="node" presStyleLbl="node1" presStyleIdx="1" presStyleCnt="8" custScaleX="160391" custScaleY="93561" custRadScaleRad="146681" custRadScaleInc="5635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GB"/>
        </a:p>
      </dgm:t>
    </dgm:pt>
    <dgm:pt modelId="{397E7468-8DE6-4E1F-9CFE-0C454A2F0307}" type="pres">
      <dgm:prSet presAssocID="{25DE29B1-030C-42D0-8CA8-85BB4CCEE5BD}" presName="Name9" presStyleLbl="parChTrans1D2" presStyleIdx="2" presStyleCnt="8"/>
      <dgm:spPr/>
      <dgm:t>
        <a:bodyPr/>
        <a:lstStyle/>
        <a:p>
          <a:endParaRPr lang="en-GB"/>
        </a:p>
      </dgm:t>
    </dgm:pt>
    <dgm:pt modelId="{541DA9C1-125B-4B6B-B267-922938AF5D39}" type="pres">
      <dgm:prSet presAssocID="{25DE29B1-030C-42D0-8CA8-85BB4CCEE5BD}" presName="connTx" presStyleLbl="parChTrans1D2" presStyleIdx="2" presStyleCnt="8"/>
      <dgm:spPr/>
      <dgm:t>
        <a:bodyPr/>
        <a:lstStyle/>
        <a:p>
          <a:endParaRPr lang="en-GB"/>
        </a:p>
      </dgm:t>
    </dgm:pt>
    <dgm:pt modelId="{09E7ADC4-ADAD-44D4-8140-1E38A5B161E1}" type="pres">
      <dgm:prSet presAssocID="{A95DC7B2-7303-4E55-BC95-01D29E86F54F}" presName="node" presStyleLbl="node1" presStyleIdx="2" presStyleCnt="8" custScaleX="160391" custScaleY="93561" custRadScaleRad="142241" custRadScaleInc="893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GB"/>
        </a:p>
      </dgm:t>
    </dgm:pt>
    <dgm:pt modelId="{693A2D31-86EA-4666-80FF-6514CDBA7138}" type="pres">
      <dgm:prSet presAssocID="{364D06A7-5D9A-4F54-B029-8CB4183BBE27}" presName="Name9" presStyleLbl="parChTrans1D2" presStyleIdx="3" presStyleCnt="8"/>
      <dgm:spPr/>
      <dgm:t>
        <a:bodyPr/>
        <a:lstStyle/>
        <a:p>
          <a:endParaRPr lang="en-GB"/>
        </a:p>
      </dgm:t>
    </dgm:pt>
    <dgm:pt modelId="{CDFB99D7-75ED-4CC2-9182-877C2168E25D}" type="pres">
      <dgm:prSet presAssocID="{364D06A7-5D9A-4F54-B029-8CB4183BBE27}" presName="connTx" presStyleLbl="parChTrans1D2" presStyleIdx="3" presStyleCnt="8"/>
      <dgm:spPr/>
      <dgm:t>
        <a:bodyPr/>
        <a:lstStyle/>
        <a:p>
          <a:endParaRPr lang="en-GB"/>
        </a:p>
      </dgm:t>
    </dgm:pt>
    <dgm:pt modelId="{FBA7ACD9-B248-471E-91D1-D9F805E79E6D}" type="pres">
      <dgm:prSet presAssocID="{AAFCDDEA-58B2-4086-BFEF-3F3B7D9733EB}" presName="node" presStyleLbl="node1" presStyleIdx="3" presStyleCnt="8" custScaleX="160391" custScaleY="93561" custRadScaleRad="152832" custRadScaleInc="-4732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GB"/>
        </a:p>
      </dgm:t>
    </dgm:pt>
    <dgm:pt modelId="{479A0C0E-03FA-4572-8639-BEB5B1FF26D6}" type="pres">
      <dgm:prSet presAssocID="{DE5C8F45-C524-438C-9A3C-E4CE2262E74F}" presName="Name9" presStyleLbl="parChTrans1D2" presStyleIdx="4" presStyleCnt="8"/>
      <dgm:spPr/>
      <dgm:t>
        <a:bodyPr/>
        <a:lstStyle/>
        <a:p>
          <a:endParaRPr lang="en-GB"/>
        </a:p>
      </dgm:t>
    </dgm:pt>
    <dgm:pt modelId="{417E18BF-54BC-448B-8548-CBC01117D1FD}" type="pres">
      <dgm:prSet presAssocID="{DE5C8F45-C524-438C-9A3C-E4CE2262E74F}" presName="connTx" presStyleLbl="parChTrans1D2" presStyleIdx="4" presStyleCnt="8"/>
      <dgm:spPr/>
      <dgm:t>
        <a:bodyPr/>
        <a:lstStyle/>
        <a:p>
          <a:endParaRPr lang="en-GB"/>
        </a:p>
      </dgm:t>
    </dgm:pt>
    <dgm:pt modelId="{B8927F1F-7131-42DB-AE71-C303DF4C4E00}" type="pres">
      <dgm:prSet presAssocID="{A8BBC73E-AAC6-46DF-A516-80171D905A7B}" presName="node" presStyleLbl="node1" presStyleIdx="4" presStyleCnt="8" custScaleX="160391" custScaleY="93561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GB"/>
        </a:p>
      </dgm:t>
    </dgm:pt>
    <dgm:pt modelId="{BD96A3A9-0EF5-4214-9731-C4D521E672F9}" type="pres">
      <dgm:prSet presAssocID="{C5AE05F9-514E-4B75-88AE-8084B06C452E}" presName="Name9" presStyleLbl="parChTrans1D2" presStyleIdx="5" presStyleCnt="8"/>
      <dgm:spPr/>
      <dgm:t>
        <a:bodyPr/>
        <a:lstStyle/>
        <a:p>
          <a:endParaRPr lang="en-GB"/>
        </a:p>
      </dgm:t>
    </dgm:pt>
    <dgm:pt modelId="{9E1FEFD0-14E3-4A60-A90A-E0A71DB83F8E}" type="pres">
      <dgm:prSet presAssocID="{C5AE05F9-514E-4B75-88AE-8084B06C452E}" presName="connTx" presStyleLbl="parChTrans1D2" presStyleIdx="5" presStyleCnt="8"/>
      <dgm:spPr/>
      <dgm:t>
        <a:bodyPr/>
        <a:lstStyle/>
        <a:p>
          <a:endParaRPr lang="en-GB"/>
        </a:p>
      </dgm:t>
    </dgm:pt>
    <dgm:pt modelId="{8DF5E8A9-480E-4E5A-944E-99F36E99C63B}" type="pres">
      <dgm:prSet presAssocID="{4C914EC7-D3B0-4D4E-9491-3B20686B275B}" presName="node" presStyleLbl="node1" presStyleIdx="5" presStyleCnt="8" custScaleX="160391" custScaleY="93561" custRadScaleRad="148098" custRadScaleInc="4405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GB"/>
        </a:p>
      </dgm:t>
    </dgm:pt>
    <dgm:pt modelId="{383B2A4D-533E-4343-A1FF-9E6F149650A1}" type="pres">
      <dgm:prSet presAssocID="{D29893FB-588C-45E8-AB91-2BF1DC3B94C5}" presName="Name9" presStyleLbl="parChTrans1D2" presStyleIdx="6" presStyleCnt="8"/>
      <dgm:spPr/>
      <dgm:t>
        <a:bodyPr/>
        <a:lstStyle/>
        <a:p>
          <a:endParaRPr lang="en-GB"/>
        </a:p>
      </dgm:t>
    </dgm:pt>
    <dgm:pt modelId="{6E5C9981-5B5F-45E8-A01F-A7F75B078AED}" type="pres">
      <dgm:prSet presAssocID="{D29893FB-588C-45E8-AB91-2BF1DC3B94C5}" presName="connTx" presStyleLbl="parChTrans1D2" presStyleIdx="6" presStyleCnt="8"/>
      <dgm:spPr/>
      <dgm:t>
        <a:bodyPr/>
        <a:lstStyle/>
        <a:p>
          <a:endParaRPr lang="en-GB"/>
        </a:p>
      </dgm:t>
    </dgm:pt>
    <dgm:pt modelId="{6ABFFD48-A5E7-4CE5-A058-34276EEB49B3}" type="pres">
      <dgm:prSet presAssocID="{CF2689E5-607C-464F-BA63-8032795197EA}" presName="node" presStyleLbl="node1" presStyleIdx="6" presStyleCnt="8" custScaleX="160391" custScaleY="93561" custRadScaleRad="137189" custRadScaleInc="-514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GB"/>
        </a:p>
      </dgm:t>
    </dgm:pt>
    <dgm:pt modelId="{BD828404-7CC7-4662-A94B-EB46CA515C8C}" type="pres">
      <dgm:prSet presAssocID="{F081531D-340C-4C77-B821-644052928DFB}" presName="Name9" presStyleLbl="parChTrans1D2" presStyleIdx="7" presStyleCnt="8"/>
      <dgm:spPr/>
      <dgm:t>
        <a:bodyPr/>
        <a:lstStyle/>
        <a:p>
          <a:endParaRPr lang="en-GB"/>
        </a:p>
      </dgm:t>
    </dgm:pt>
    <dgm:pt modelId="{E37DC830-EC41-49AD-8862-9B5D9411CEBF}" type="pres">
      <dgm:prSet presAssocID="{F081531D-340C-4C77-B821-644052928DFB}" presName="connTx" presStyleLbl="parChTrans1D2" presStyleIdx="7" presStyleCnt="8"/>
      <dgm:spPr/>
      <dgm:t>
        <a:bodyPr/>
        <a:lstStyle/>
        <a:p>
          <a:endParaRPr lang="en-GB"/>
        </a:p>
      </dgm:t>
    </dgm:pt>
    <dgm:pt modelId="{5E32D3FC-6AED-4265-87B2-8090C62ED1F2}" type="pres">
      <dgm:prSet presAssocID="{A18223F7-8900-4680-A7B0-5D0B5752FBDC}" presName="node" presStyleLbl="node1" presStyleIdx="7" presStyleCnt="8" custScaleX="160391" custScaleY="93561" custRadScaleRad="146362" custRadScaleInc="-5013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GB"/>
        </a:p>
      </dgm:t>
    </dgm:pt>
  </dgm:ptLst>
  <dgm:cxnLst>
    <dgm:cxn modelId="{A95BF9A6-5BDC-4EDE-AF6F-B2E0B3F3A012}" srcId="{0F0CEDD3-8D01-48CF-9CF0-4653CF95327D}" destId="{8FF635EB-FCF9-49B6-B1E6-6BB1FDA9582C}" srcOrd="1" destOrd="0" parTransId="{04C47E3A-D77F-489B-A00E-F9EAEEED4220}" sibTransId="{8DE04F00-50DF-457E-B0C4-FF90B492B32D}"/>
    <dgm:cxn modelId="{8EEBF916-D168-497D-8E5E-5D8B69341196}" type="presOf" srcId="{25DE29B1-030C-42D0-8CA8-85BB4CCEE5BD}" destId="{541DA9C1-125B-4B6B-B267-922938AF5D39}" srcOrd="1" destOrd="0" presId="urn:microsoft.com/office/officeart/2005/8/layout/radial1"/>
    <dgm:cxn modelId="{B00C345C-49DD-463E-8E0E-24A6FFC57831}" type="presOf" srcId="{C5AE05F9-514E-4B75-88AE-8084B06C452E}" destId="{BD96A3A9-0EF5-4214-9731-C4D521E672F9}" srcOrd="0" destOrd="0" presId="urn:microsoft.com/office/officeart/2005/8/layout/radial1"/>
    <dgm:cxn modelId="{D4B52805-0CD6-41F9-A87B-42B1340F1E6A}" type="presOf" srcId="{D29893FB-588C-45E8-AB91-2BF1DC3B94C5}" destId="{6E5C9981-5B5F-45E8-A01F-A7F75B078AED}" srcOrd="1" destOrd="0" presId="urn:microsoft.com/office/officeart/2005/8/layout/radial1"/>
    <dgm:cxn modelId="{191B325D-A551-4BB0-A3E6-7335F0C8B9A9}" type="presOf" srcId="{A95DC7B2-7303-4E55-BC95-01D29E86F54F}" destId="{09E7ADC4-ADAD-44D4-8140-1E38A5B161E1}" srcOrd="0" destOrd="0" presId="urn:microsoft.com/office/officeart/2005/8/layout/radial1"/>
    <dgm:cxn modelId="{236ACE5E-A52F-47D6-A670-2E81E60BCF73}" srcId="{C7D70826-00B9-42A1-B4A8-7E3162B1C5C7}" destId="{A183D55F-81BE-44D8-910D-863D0573A3E5}" srcOrd="1" destOrd="0" parTransId="{C7690E44-D91A-430D-9E3F-108D30C4B6FA}" sibTransId="{C0FA6D75-E47B-46F1-934E-BCE9BB91C271}"/>
    <dgm:cxn modelId="{AC75A76F-A08D-4BE0-BCBD-48E144C1D6F7}" type="presOf" srcId="{F081531D-340C-4C77-B821-644052928DFB}" destId="{BD828404-7CC7-4662-A94B-EB46CA515C8C}" srcOrd="0" destOrd="0" presId="urn:microsoft.com/office/officeart/2005/8/layout/radial1"/>
    <dgm:cxn modelId="{CEEE9959-5F8D-40CD-AE7A-6D5E411CFEF1}" type="presOf" srcId="{DDB6B9EB-447F-4D55-B9B6-2A82E3AFBD5C}" destId="{4FBEE26E-0B12-40D5-A302-917EAE9C4F53}" srcOrd="0" destOrd="0" presId="urn:microsoft.com/office/officeart/2005/8/layout/radial1"/>
    <dgm:cxn modelId="{A66538B0-07CC-4C45-B785-B2BD05C113D2}" type="presOf" srcId="{CF2689E5-607C-464F-BA63-8032795197EA}" destId="{6ABFFD48-A5E7-4CE5-A058-34276EEB49B3}" srcOrd="0" destOrd="0" presId="urn:microsoft.com/office/officeart/2005/8/layout/radial1"/>
    <dgm:cxn modelId="{4D8823B2-111D-460F-9CF2-BF6FD0EE10C3}" type="presOf" srcId="{04C47E3A-D77F-489B-A00E-F9EAEEED4220}" destId="{CD772294-C086-4C8F-A683-954060657C1D}" srcOrd="0" destOrd="0" presId="urn:microsoft.com/office/officeart/2005/8/layout/radial1"/>
    <dgm:cxn modelId="{E8B93EAF-B4E7-40DF-A7A2-5524CD6CED29}" type="presOf" srcId="{8FF635EB-FCF9-49B6-B1E6-6BB1FDA9582C}" destId="{789C7BAD-6382-44D7-B293-79041E8FECDC}" srcOrd="0" destOrd="0" presId="urn:microsoft.com/office/officeart/2005/8/layout/radial1"/>
    <dgm:cxn modelId="{51FF22C9-BA3F-4397-B52F-81D453D974CC}" type="presOf" srcId="{0F0CEDD3-8D01-48CF-9CF0-4653CF95327D}" destId="{AFBB309E-F2F7-4ACE-80A9-A73FE6125B60}" srcOrd="0" destOrd="0" presId="urn:microsoft.com/office/officeart/2005/8/layout/radial1"/>
    <dgm:cxn modelId="{C1145255-8E5A-4BA3-BEEA-04768D307FF8}" srcId="{0F0CEDD3-8D01-48CF-9CF0-4653CF95327D}" destId="{4C914EC7-D3B0-4D4E-9491-3B20686B275B}" srcOrd="5" destOrd="0" parTransId="{C5AE05F9-514E-4B75-88AE-8084B06C452E}" sibTransId="{6FF46DF6-C842-49F7-97EB-603A0AF961B6}"/>
    <dgm:cxn modelId="{4DCA8256-8465-4A40-B527-907ED4E2F9D8}" type="presOf" srcId="{364D06A7-5D9A-4F54-B029-8CB4183BBE27}" destId="{693A2D31-86EA-4666-80FF-6514CDBA7138}" srcOrd="0" destOrd="0" presId="urn:microsoft.com/office/officeart/2005/8/layout/radial1"/>
    <dgm:cxn modelId="{DFD2E83B-0D6A-430D-9735-82F24C7940C9}" type="presOf" srcId="{DE5C8F45-C524-438C-9A3C-E4CE2262E74F}" destId="{479A0C0E-03FA-4572-8639-BEB5B1FF26D6}" srcOrd="0" destOrd="0" presId="urn:microsoft.com/office/officeart/2005/8/layout/radial1"/>
    <dgm:cxn modelId="{2853DEC4-3AE5-432D-9F29-293EA9E14144}" type="presOf" srcId="{A18223F7-8900-4680-A7B0-5D0B5752FBDC}" destId="{5E32D3FC-6AED-4265-87B2-8090C62ED1F2}" srcOrd="0" destOrd="0" presId="urn:microsoft.com/office/officeart/2005/8/layout/radial1"/>
    <dgm:cxn modelId="{B9915E9E-0311-4CF4-B854-B37676AE584E}" srcId="{C7D70826-00B9-42A1-B4A8-7E3162B1C5C7}" destId="{0F0CEDD3-8D01-48CF-9CF0-4653CF95327D}" srcOrd="0" destOrd="0" parTransId="{97F4E023-E13D-439F-85F8-CF641A4F4626}" sibTransId="{29450B3A-86BA-4F49-B51D-F448087BE512}"/>
    <dgm:cxn modelId="{32DFC2BF-7789-4508-9621-C9B723A32EEE}" srcId="{0F0CEDD3-8D01-48CF-9CF0-4653CF95327D}" destId="{CF2689E5-607C-464F-BA63-8032795197EA}" srcOrd="6" destOrd="0" parTransId="{D29893FB-588C-45E8-AB91-2BF1DC3B94C5}" sibTransId="{FA9213B0-0C19-4A66-A276-BEABBECF884C}"/>
    <dgm:cxn modelId="{44464BB4-8DA0-4E84-9575-77B1E5FDC960}" type="presOf" srcId="{364D06A7-5D9A-4F54-B029-8CB4183BBE27}" destId="{CDFB99D7-75ED-4CC2-9182-877C2168E25D}" srcOrd="1" destOrd="0" presId="urn:microsoft.com/office/officeart/2005/8/layout/radial1"/>
    <dgm:cxn modelId="{90600B52-1C0C-4AA2-9D65-B0E481B69C39}" type="presOf" srcId="{04C47E3A-D77F-489B-A00E-F9EAEEED4220}" destId="{3C9D0907-AEC5-4BEF-A53C-FA8196DBAC2F}" srcOrd="1" destOrd="0" presId="urn:microsoft.com/office/officeart/2005/8/layout/radial1"/>
    <dgm:cxn modelId="{9A0469D1-AE08-4B93-8A30-C0E0BE83AB42}" type="presOf" srcId="{C5AE05F9-514E-4B75-88AE-8084B06C452E}" destId="{9E1FEFD0-14E3-4A60-A90A-E0A71DB83F8E}" srcOrd="1" destOrd="0" presId="urn:microsoft.com/office/officeart/2005/8/layout/radial1"/>
    <dgm:cxn modelId="{275DC713-2525-4B02-9CE3-B23CBE3C9973}" srcId="{0F0CEDD3-8D01-48CF-9CF0-4653CF95327D}" destId="{AAFCDDEA-58B2-4086-BFEF-3F3B7D9733EB}" srcOrd="3" destOrd="0" parTransId="{364D06A7-5D9A-4F54-B029-8CB4183BBE27}" sibTransId="{7D0E4AD0-E174-4635-9E40-00B6D855E848}"/>
    <dgm:cxn modelId="{D2F428F9-670F-4814-8A22-C778F6BE34EB}" srcId="{0F0CEDD3-8D01-48CF-9CF0-4653CF95327D}" destId="{A18223F7-8900-4680-A7B0-5D0B5752FBDC}" srcOrd="7" destOrd="0" parTransId="{F081531D-340C-4C77-B821-644052928DFB}" sibTransId="{555619BA-55F1-49CA-9834-B0215EED1D32}"/>
    <dgm:cxn modelId="{475E32A7-7574-4E07-BF3A-E5DCB74FBD49}" srcId="{0F0CEDD3-8D01-48CF-9CF0-4653CF95327D}" destId="{DDB6B9EB-447F-4D55-B9B6-2A82E3AFBD5C}" srcOrd="0" destOrd="0" parTransId="{EA154E0A-5DE3-4BD1-B389-E21191C97EE9}" sibTransId="{40E35769-F01E-493E-A513-877FB81620EE}"/>
    <dgm:cxn modelId="{150217AE-1E39-4664-BFF4-443B7F07C117}" type="presOf" srcId="{EA154E0A-5DE3-4BD1-B389-E21191C97EE9}" destId="{992C64BD-F32D-4476-96E2-FAE97276E74C}" srcOrd="1" destOrd="0" presId="urn:microsoft.com/office/officeart/2005/8/layout/radial1"/>
    <dgm:cxn modelId="{CF4211F4-BC13-41E9-8CC2-24521E7A4DF7}" type="presOf" srcId="{A8BBC73E-AAC6-46DF-A516-80171D905A7B}" destId="{B8927F1F-7131-42DB-AE71-C303DF4C4E00}" srcOrd="0" destOrd="0" presId="urn:microsoft.com/office/officeart/2005/8/layout/radial1"/>
    <dgm:cxn modelId="{4BD0D836-12E3-4473-9CDC-AC7824578410}" type="presOf" srcId="{AAFCDDEA-58B2-4086-BFEF-3F3B7D9733EB}" destId="{FBA7ACD9-B248-471E-91D1-D9F805E79E6D}" srcOrd="0" destOrd="0" presId="urn:microsoft.com/office/officeart/2005/8/layout/radial1"/>
    <dgm:cxn modelId="{123ECFD4-11AE-46F8-A157-68047348D41C}" type="presOf" srcId="{EA154E0A-5DE3-4BD1-B389-E21191C97EE9}" destId="{C72A4CDE-8AA4-4DCB-8F03-69EE24AFE041}" srcOrd="0" destOrd="0" presId="urn:microsoft.com/office/officeart/2005/8/layout/radial1"/>
    <dgm:cxn modelId="{E07BD7A6-749F-4D9F-9867-8D90F3A835A7}" srcId="{0F0CEDD3-8D01-48CF-9CF0-4653CF95327D}" destId="{A8BBC73E-AAC6-46DF-A516-80171D905A7B}" srcOrd="4" destOrd="0" parTransId="{DE5C8F45-C524-438C-9A3C-E4CE2262E74F}" sibTransId="{15E6BF10-0192-4628-B048-22F4F82F607A}"/>
    <dgm:cxn modelId="{F8F932EF-71A4-48EC-BA40-F8804711BEB5}" type="presOf" srcId="{F081531D-340C-4C77-B821-644052928DFB}" destId="{E37DC830-EC41-49AD-8862-9B5D9411CEBF}" srcOrd="1" destOrd="0" presId="urn:microsoft.com/office/officeart/2005/8/layout/radial1"/>
    <dgm:cxn modelId="{0B9AF1EC-BDCC-45E0-911D-E2160F9CD078}" type="presOf" srcId="{D29893FB-588C-45E8-AB91-2BF1DC3B94C5}" destId="{383B2A4D-533E-4343-A1FF-9E6F149650A1}" srcOrd="0" destOrd="0" presId="urn:microsoft.com/office/officeart/2005/8/layout/radial1"/>
    <dgm:cxn modelId="{5DBDD083-7FBA-47AC-8A25-ABF38C33C309}" type="presOf" srcId="{DE5C8F45-C524-438C-9A3C-E4CE2262E74F}" destId="{417E18BF-54BC-448B-8548-CBC01117D1FD}" srcOrd="1" destOrd="0" presId="urn:microsoft.com/office/officeart/2005/8/layout/radial1"/>
    <dgm:cxn modelId="{18726CD5-6423-414B-997D-1692AD2D24A9}" type="presOf" srcId="{4C914EC7-D3B0-4D4E-9491-3B20686B275B}" destId="{8DF5E8A9-480E-4E5A-944E-99F36E99C63B}" srcOrd="0" destOrd="0" presId="urn:microsoft.com/office/officeart/2005/8/layout/radial1"/>
    <dgm:cxn modelId="{D62896B2-95FE-4A7E-BEE9-966151C68F2F}" type="presOf" srcId="{C7D70826-00B9-42A1-B4A8-7E3162B1C5C7}" destId="{2113B662-716F-4D97-A95A-6E5D45F81DFE}" srcOrd="0" destOrd="0" presId="urn:microsoft.com/office/officeart/2005/8/layout/radial1"/>
    <dgm:cxn modelId="{6632C817-7F0C-4558-8DF3-95865BCCD3F9}" srcId="{0F0CEDD3-8D01-48CF-9CF0-4653CF95327D}" destId="{A95DC7B2-7303-4E55-BC95-01D29E86F54F}" srcOrd="2" destOrd="0" parTransId="{25DE29B1-030C-42D0-8CA8-85BB4CCEE5BD}" sibTransId="{21C989D9-9EA4-4FE3-90C7-C6829AA998D8}"/>
    <dgm:cxn modelId="{44936A43-307F-4CDB-9C93-8197E78EF3A1}" type="presOf" srcId="{25DE29B1-030C-42D0-8CA8-85BB4CCEE5BD}" destId="{397E7468-8DE6-4E1F-9CFE-0C454A2F0307}" srcOrd="0" destOrd="0" presId="urn:microsoft.com/office/officeart/2005/8/layout/radial1"/>
    <dgm:cxn modelId="{0A376F2D-21B1-4199-9304-89B649E7055F}" type="presParOf" srcId="{2113B662-716F-4D97-A95A-6E5D45F81DFE}" destId="{AFBB309E-F2F7-4ACE-80A9-A73FE6125B60}" srcOrd="0" destOrd="0" presId="urn:microsoft.com/office/officeart/2005/8/layout/radial1"/>
    <dgm:cxn modelId="{4ACFC3B1-BA1B-4BCD-89C2-8F81B5D7B2AF}" type="presParOf" srcId="{2113B662-716F-4D97-A95A-6E5D45F81DFE}" destId="{C72A4CDE-8AA4-4DCB-8F03-69EE24AFE041}" srcOrd="1" destOrd="0" presId="urn:microsoft.com/office/officeart/2005/8/layout/radial1"/>
    <dgm:cxn modelId="{D6FD9DFC-CE48-4B87-967D-55103D599F97}" type="presParOf" srcId="{C72A4CDE-8AA4-4DCB-8F03-69EE24AFE041}" destId="{992C64BD-F32D-4476-96E2-FAE97276E74C}" srcOrd="0" destOrd="0" presId="urn:microsoft.com/office/officeart/2005/8/layout/radial1"/>
    <dgm:cxn modelId="{43B73BCE-0B39-4B46-AA89-BD954935887F}" type="presParOf" srcId="{2113B662-716F-4D97-A95A-6E5D45F81DFE}" destId="{4FBEE26E-0B12-40D5-A302-917EAE9C4F53}" srcOrd="2" destOrd="0" presId="urn:microsoft.com/office/officeart/2005/8/layout/radial1"/>
    <dgm:cxn modelId="{B3986F07-14BC-4639-B23B-083C9177087D}" type="presParOf" srcId="{2113B662-716F-4D97-A95A-6E5D45F81DFE}" destId="{CD772294-C086-4C8F-A683-954060657C1D}" srcOrd="3" destOrd="0" presId="urn:microsoft.com/office/officeart/2005/8/layout/radial1"/>
    <dgm:cxn modelId="{807FDCE3-1879-4758-9D37-65F0ED7900EC}" type="presParOf" srcId="{CD772294-C086-4C8F-A683-954060657C1D}" destId="{3C9D0907-AEC5-4BEF-A53C-FA8196DBAC2F}" srcOrd="0" destOrd="0" presId="urn:microsoft.com/office/officeart/2005/8/layout/radial1"/>
    <dgm:cxn modelId="{0C7F7040-A9D2-4118-AE6E-1E28782FC560}" type="presParOf" srcId="{2113B662-716F-4D97-A95A-6E5D45F81DFE}" destId="{789C7BAD-6382-44D7-B293-79041E8FECDC}" srcOrd="4" destOrd="0" presId="urn:microsoft.com/office/officeart/2005/8/layout/radial1"/>
    <dgm:cxn modelId="{158F96FE-3D7A-48C9-82D7-2B1C916268C4}" type="presParOf" srcId="{2113B662-716F-4D97-A95A-6E5D45F81DFE}" destId="{397E7468-8DE6-4E1F-9CFE-0C454A2F0307}" srcOrd="5" destOrd="0" presId="urn:microsoft.com/office/officeart/2005/8/layout/radial1"/>
    <dgm:cxn modelId="{28A4AFB3-0B6B-407F-B093-0852C0F61531}" type="presParOf" srcId="{397E7468-8DE6-4E1F-9CFE-0C454A2F0307}" destId="{541DA9C1-125B-4B6B-B267-922938AF5D39}" srcOrd="0" destOrd="0" presId="urn:microsoft.com/office/officeart/2005/8/layout/radial1"/>
    <dgm:cxn modelId="{16D8EFCA-1837-4015-B005-19F0931629E2}" type="presParOf" srcId="{2113B662-716F-4D97-A95A-6E5D45F81DFE}" destId="{09E7ADC4-ADAD-44D4-8140-1E38A5B161E1}" srcOrd="6" destOrd="0" presId="urn:microsoft.com/office/officeart/2005/8/layout/radial1"/>
    <dgm:cxn modelId="{663DED20-0013-4CE1-A616-24690A391166}" type="presParOf" srcId="{2113B662-716F-4D97-A95A-6E5D45F81DFE}" destId="{693A2D31-86EA-4666-80FF-6514CDBA7138}" srcOrd="7" destOrd="0" presId="urn:microsoft.com/office/officeart/2005/8/layout/radial1"/>
    <dgm:cxn modelId="{B839FDB6-DF79-4FB7-A907-195D5B547859}" type="presParOf" srcId="{693A2D31-86EA-4666-80FF-6514CDBA7138}" destId="{CDFB99D7-75ED-4CC2-9182-877C2168E25D}" srcOrd="0" destOrd="0" presId="urn:microsoft.com/office/officeart/2005/8/layout/radial1"/>
    <dgm:cxn modelId="{98AD86EE-B8A7-4432-B86B-CA80628233FC}" type="presParOf" srcId="{2113B662-716F-4D97-A95A-6E5D45F81DFE}" destId="{FBA7ACD9-B248-471E-91D1-D9F805E79E6D}" srcOrd="8" destOrd="0" presId="urn:microsoft.com/office/officeart/2005/8/layout/radial1"/>
    <dgm:cxn modelId="{34799D71-A255-470F-AB0D-90F56F6E3643}" type="presParOf" srcId="{2113B662-716F-4D97-A95A-6E5D45F81DFE}" destId="{479A0C0E-03FA-4572-8639-BEB5B1FF26D6}" srcOrd="9" destOrd="0" presId="urn:microsoft.com/office/officeart/2005/8/layout/radial1"/>
    <dgm:cxn modelId="{BF5A91A2-3D9E-4C48-AC74-D98AEC39E6A6}" type="presParOf" srcId="{479A0C0E-03FA-4572-8639-BEB5B1FF26D6}" destId="{417E18BF-54BC-448B-8548-CBC01117D1FD}" srcOrd="0" destOrd="0" presId="urn:microsoft.com/office/officeart/2005/8/layout/radial1"/>
    <dgm:cxn modelId="{136BF8F9-DC21-4506-8D30-514520380CAB}" type="presParOf" srcId="{2113B662-716F-4D97-A95A-6E5D45F81DFE}" destId="{B8927F1F-7131-42DB-AE71-C303DF4C4E00}" srcOrd="10" destOrd="0" presId="urn:microsoft.com/office/officeart/2005/8/layout/radial1"/>
    <dgm:cxn modelId="{0D6107F3-4F69-4F84-98DB-59834BCD84EF}" type="presParOf" srcId="{2113B662-716F-4D97-A95A-6E5D45F81DFE}" destId="{BD96A3A9-0EF5-4214-9731-C4D521E672F9}" srcOrd="11" destOrd="0" presId="urn:microsoft.com/office/officeart/2005/8/layout/radial1"/>
    <dgm:cxn modelId="{C388BA43-C8CC-41A2-80F1-C900E9F59401}" type="presParOf" srcId="{BD96A3A9-0EF5-4214-9731-C4D521E672F9}" destId="{9E1FEFD0-14E3-4A60-A90A-E0A71DB83F8E}" srcOrd="0" destOrd="0" presId="urn:microsoft.com/office/officeart/2005/8/layout/radial1"/>
    <dgm:cxn modelId="{62E315D5-7D04-4724-A599-E091AEBCA2E9}" type="presParOf" srcId="{2113B662-716F-4D97-A95A-6E5D45F81DFE}" destId="{8DF5E8A9-480E-4E5A-944E-99F36E99C63B}" srcOrd="12" destOrd="0" presId="urn:microsoft.com/office/officeart/2005/8/layout/radial1"/>
    <dgm:cxn modelId="{A98CD8A7-F3F9-4E4D-9930-F847DF22B5A4}" type="presParOf" srcId="{2113B662-716F-4D97-A95A-6E5D45F81DFE}" destId="{383B2A4D-533E-4343-A1FF-9E6F149650A1}" srcOrd="13" destOrd="0" presId="urn:microsoft.com/office/officeart/2005/8/layout/radial1"/>
    <dgm:cxn modelId="{59DACECA-DA0D-447E-B102-C5D97A3D2CC3}" type="presParOf" srcId="{383B2A4D-533E-4343-A1FF-9E6F149650A1}" destId="{6E5C9981-5B5F-45E8-A01F-A7F75B078AED}" srcOrd="0" destOrd="0" presId="urn:microsoft.com/office/officeart/2005/8/layout/radial1"/>
    <dgm:cxn modelId="{9A618B96-07FF-4D99-A3B1-7B02D71E1230}" type="presParOf" srcId="{2113B662-716F-4D97-A95A-6E5D45F81DFE}" destId="{6ABFFD48-A5E7-4CE5-A058-34276EEB49B3}" srcOrd="14" destOrd="0" presId="urn:microsoft.com/office/officeart/2005/8/layout/radial1"/>
    <dgm:cxn modelId="{9F89CD80-922B-4C85-A9FE-00F650CFE422}" type="presParOf" srcId="{2113B662-716F-4D97-A95A-6E5D45F81DFE}" destId="{BD828404-7CC7-4662-A94B-EB46CA515C8C}" srcOrd="15" destOrd="0" presId="urn:microsoft.com/office/officeart/2005/8/layout/radial1"/>
    <dgm:cxn modelId="{6799C065-811D-418F-B5A5-7E6E26982B5E}" type="presParOf" srcId="{BD828404-7CC7-4662-A94B-EB46CA515C8C}" destId="{E37DC830-EC41-49AD-8862-9B5D9411CEBF}" srcOrd="0" destOrd="0" presId="urn:microsoft.com/office/officeart/2005/8/layout/radial1"/>
    <dgm:cxn modelId="{41E5DD2E-5214-4FC3-93A9-436C141CBD03}" type="presParOf" srcId="{2113B662-716F-4D97-A95A-6E5D45F81DFE}" destId="{5E32D3FC-6AED-4265-87B2-8090C62ED1F2}" srcOrd="1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5607640-FC15-421C-A31E-870276140609}" type="doc">
      <dgm:prSet loTypeId="urn:microsoft.com/office/officeart/2005/8/layout/cycle8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62A2A9F5-DB91-4575-8A04-2D8C80994B87}">
      <dgm:prSet phldrT="[Text]"/>
      <dgm:spPr/>
      <dgm:t>
        <a:bodyPr/>
        <a:lstStyle/>
        <a:p>
          <a:r>
            <a:rPr lang="en-GB"/>
            <a:t>Education</a:t>
          </a:r>
        </a:p>
      </dgm:t>
    </dgm:pt>
    <dgm:pt modelId="{ACDFA7A2-D4AB-40EE-81C5-4BAC648532D3}" type="parTrans" cxnId="{ED5D39D9-CCEC-47AC-90D9-09D949BCE707}">
      <dgm:prSet/>
      <dgm:spPr/>
      <dgm:t>
        <a:bodyPr/>
        <a:lstStyle/>
        <a:p>
          <a:endParaRPr lang="en-GB"/>
        </a:p>
      </dgm:t>
    </dgm:pt>
    <dgm:pt modelId="{3EC7FE3D-F2FD-4EAF-A479-A6B430B8AD65}" type="sibTrans" cxnId="{ED5D39D9-CCEC-47AC-90D9-09D949BCE707}">
      <dgm:prSet/>
      <dgm:spPr/>
      <dgm:t>
        <a:bodyPr/>
        <a:lstStyle/>
        <a:p>
          <a:endParaRPr lang="en-GB"/>
        </a:p>
      </dgm:t>
    </dgm:pt>
    <dgm:pt modelId="{5F913777-CA32-43FD-9B63-9C2B07306CB9}">
      <dgm:prSet phldrT="[Text]"/>
      <dgm:spPr>
        <a:solidFill>
          <a:srgbClr val="4BC7A9"/>
        </a:solidFill>
      </dgm:spPr>
      <dgm:t>
        <a:bodyPr/>
        <a:lstStyle/>
        <a:p>
          <a:r>
            <a:rPr lang="en-GB"/>
            <a:t>Secretary</a:t>
          </a:r>
        </a:p>
      </dgm:t>
    </dgm:pt>
    <dgm:pt modelId="{54BA8704-B39F-4146-8B9F-35CFF53B9414}" type="parTrans" cxnId="{D925B1D9-FCA0-40F4-9C9F-0E306EB1FB21}">
      <dgm:prSet/>
      <dgm:spPr/>
      <dgm:t>
        <a:bodyPr/>
        <a:lstStyle/>
        <a:p>
          <a:endParaRPr lang="en-GB"/>
        </a:p>
      </dgm:t>
    </dgm:pt>
    <dgm:pt modelId="{C9D99B9E-0DA1-48D2-B015-1B63F4EA9481}" type="sibTrans" cxnId="{D925B1D9-FCA0-40F4-9C9F-0E306EB1FB21}">
      <dgm:prSet/>
      <dgm:spPr/>
      <dgm:t>
        <a:bodyPr/>
        <a:lstStyle/>
        <a:p>
          <a:endParaRPr lang="en-GB"/>
        </a:p>
      </dgm:t>
    </dgm:pt>
    <dgm:pt modelId="{8521E374-C249-443D-B8D2-5CCAEB05AFC4}">
      <dgm:prSet/>
      <dgm:spPr>
        <a:solidFill>
          <a:srgbClr val="FF0000"/>
        </a:solidFill>
      </dgm:spPr>
      <dgm:t>
        <a:bodyPr/>
        <a:lstStyle/>
        <a:p>
          <a:r>
            <a:rPr lang="en-GB"/>
            <a:t>Chairperson</a:t>
          </a:r>
        </a:p>
      </dgm:t>
    </dgm:pt>
    <dgm:pt modelId="{25CFE388-E6E6-4774-9401-B95ACEAFCF47}" type="parTrans" cxnId="{8DD84771-6AC8-4321-8376-89499AC45725}">
      <dgm:prSet/>
      <dgm:spPr/>
      <dgm:t>
        <a:bodyPr/>
        <a:lstStyle/>
        <a:p>
          <a:endParaRPr lang="en-GB"/>
        </a:p>
      </dgm:t>
    </dgm:pt>
    <dgm:pt modelId="{142FDD2E-04F0-4FB5-85BD-ACF3E4E3AB99}" type="sibTrans" cxnId="{8DD84771-6AC8-4321-8376-89499AC45725}">
      <dgm:prSet/>
      <dgm:spPr/>
      <dgm:t>
        <a:bodyPr/>
        <a:lstStyle/>
        <a:p>
          <a:endParaRPr lang="en-GB"/>
        </a:p>
      </dgm:t>
    </dgm:pt>
    <dgm:pt modelId="{218675CB-235D-4593-AEF7-0C22D36882E1}">
      <dgm:prSet/>
      <dgm:spPr>
        <a:solidFill>
          <a:srgbClr val="00B050"/>
        </a:solidFill>
      </dgm:spPr>
      <dgm:t>
        <a:bodyPr/>
        <a:lstStyle/>
        <a:p>
          <a:r>
            <a:rPr lang="en-GB"/>
            <a:t>Deputy Chairperson</a:t>
          </a:r>
        </a:p>
      </dgm:t>
    </dgm:pt>
    <dgm:pt modelId="{60218F78-6AFC-4948-B430-B7B98D41BF44}" type="parTrans" cxnId="{06C13E55-92F2-48C7-BDDA-556BD646DCA5}">
      <dgm:prSet/>
      <dgm:spPr/>
      <dgm:t>
        <a:bodyPr/>
        <a:lstStyle/>
        <a:p>
          <a:endParaRPr lang="en-GB"/>
        </a:p>
      </dgm:t>
    </dgm:pt>
    <dgm:pt modelId="{AFAF0E44-D8DC-4BFB-BC80-8319F1A9A525}" type="sibTrans" cxnId="{06C13E55-92F2-48C7-BDDA-556BD646DCA5}">
      <dgm:prSet/>
      <dgm:spPr/>
      <dgm:t>
        <a:bodyPr/>
        <a:lstStyle/>
        <a:p>
          <a:endParaRPr lang="en-GB"/>
        </a:p>
      </dgm:t>
    </dgm:pt>
    <dgm:pt modelId="{F80560B6-1712-4A46-94B1-C5468D18AED3}">
      <dgm:prSet/>
      <dgm:spPr/>
      <dgm:t>
        <a:bodyPr/>
        <a:lstStyle/>
        <a:p>
          <a:r>
            <a:rPr lang="en-GB"/>
            <a:t>Treasurer</a:t>
          </a:r>
        </a:p>
      </dgm:t>
    </dgm:pt>
    <dgm:pt modelId="{61C604E1-717D-4C3A-BB29-C59337071062}" type="parTrans" cxnId="{CE7C1E9E-4EE9-4786-B494-EDF3CB822C8A}">
      <dgm:prSet/>
      <dgm:spPr/>
      <dgm:t>
        <a:bodyPr/>
        <a:lstStyle/>
        <a:p>
          <a:endParaRPr lang="en-GB"/>
        </a:p>
      </dgm:t>
    </dgm:pt>
    <dgm:pt modelId="{929C5478-3682-431A-B88E-1EB4779A4D17}" type="sibTrans" cxnId="{CE7C1E9E-4EE9-4786-B494-EDF3CB822C8A}">
      <dgm:prSet/>
      <dgm:spPr/>
      <dgm:t>
        <a:bodyPr/>
        <a:lstStyle/>
        <a:p>
          <a:endParaRPr lang="en-GB"/>
        </a:p>
      </dgm:t>
    </dgm:pt>
    <dgm:pt modelId="{91A7F595-E90A-464F-B6D9-C5504B6F10E7}">
      <dgm:prSet phldrT="[Text]"/>
      <dgm:spPr/>
      <dgm:t>
        <a:bodyPr/>
        <a:lstStyle/>
        <a:p>
          <a:r>
            <a:rPr lang="en-GB"/>
            <a:t>Membership</a:t>
          </a:r>
        </a:p>
        <a:p>
          <a:endParaRPr lang="en-GB"/>
        </a:p>
        <a:p>
          <a:endParaRPr lang="en-GB"/>
        </a:p>
      </dgm:t>
    </dgm:pt>
    <dgm:pt modelId="{AC2E9959-E733-4E4B-B0FF-610A0EF93DB5}" type="parTrans" cxnId="{1E23FC6E-A692-46F2-B0A2-5F6901F86F65}">
      <dgm:prSet/>
      <dgm:spPr/>
      <dgm:t>
        <a:bodyPr/>
        <a:lstStyle/>
        <a:p>
          <a:endParaRPr lang="en-GB"/>
        </a:p>
      </dgm:t>
    </dgm:pt>
    <dgm:pt modelId="{886D2DC6-8CBE-49AC-8B38-FBCC19C28ECD}" type="sibTrans" cxnId="{1E23FC6E-A692-46F2-B0A2-5F6901F86F65}">
      <dgm:prSet/>
      <dgm:spPr/>
      <dgm:t>
        <a:bodyPr/>
        <a:lstStyle/>
        <a:p>
          <a:endParaRPr lang="en-GB"/>
        </a:p>
      </dgm:t>
    </dgm:pt>
    <dgm:pt modelId="{04E1AC7F-9E9B-4270-9F6F-5EB330BF5D61}" type="pres">
      <dgm:prSet presAssocID="{F5607640-FC15-421C-A31E-870276140609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30997B65-D247-477E-9A63-0AA1783FF0D9}" type="pres">
      <dgm:prSet presAssocID="{F5607640-FC15-421C-A31E-870276140609}" presName="wedge1" presStyleLbl="node1" presStyleIdx="0" presStyleCnt="6"/>
      <dgm:spPr/>
      <dgm:t>
        <a:bodyPr/>
        <a:lstStyle/>
        <a:p>
          <a:endParaRPr lang="en-GB"/>
        </a:p>
      </dgm:t>
    </dgm:pt>
    <dgm:pt modelId="{F8DA0263-8668-469B-B30E-2D5054E5269E}" type="pres">
      <dgm:prSet presAssocID="{F5607640-FC15-421C-A31E-870276140609}" presName="dummy1a" presStyleCnt="0"/>
      <dgm:spPr/>
    </dgm:pt>
    <dgm:pt modelId="{D5E63DAC-55AA-4B13-B7F7-E79686FE21F4}" type="pres">
      <dgm:prSet presAssocID="{F5607640-FC15-421C-A31E-870276140609}" presName="dummy1b" presStyleCnt="0"/>
      <dgm:spPr/>
    </dgm:pt>
    <dgm:pt modelId="{DF5FBE00-A48D-4A68-9DB9-81C3937ED046}" type="pres">
      <dgm:prSet presAssocID="{F5607640-FC15-421C-A31E-870276140609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258DD20-E874-40DB-B5AC-6AA6C2E82580}" type="pres">
      <dgm:prSet presAssocID="{F5607640-FC15-421C-A31E-870276140609}" presName="wedge2" presStyleLbl="node1" presStyleIdx="1" presStyleCnt="6"/>
      <dgm:spPr/>
      <dgm:t>
        <a:bodyPr/>
        <a:lstStyle/>
        <a:p>
          <a:endParaRPr lang="en-GB"/>
        </a:p>
      </dgm:t>
    </dgm:pt>
    <dgm:pt modelId="{39A2E7E7-D0C4-489F-9B5E-5A2614482FD3}" type="pres">
      <dgm:prSet presAssocID="{F5607640-FC15-421C-A31E-870276140609}" presName="dummy2a" presStyleCnt="0"/>
      <dgm:spPr/>
    </dgm:pt>
    <dgm:pt modelId="{3B76E9B0-EFD8-4F7E-8E4E-5981C4CC7021}" type="pres">
      <dgm:prSet presAssocID="{F5607640-FC15-421C-A31E-870276140609}" presName="dummy2b" presStyleCnt="0"/>
      <dgm:spPr/>
    </dgm:pt>
    <dgm:pt modelId="{8C3EA64A-E8D4-43E1-B3A8-197A03FFDB43}" type="pres">
      <dgm:prSet presAssocID="{F5607640-FC15-421C-A31E-870276140609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AD7B7E1-ACE5-493B-9DAB-58D3CCC591A4}" type="pres">
      <dgm:prSet presAssocID="{F5607640-FC15-421C-A31E-870276140609}" presName="wedge3" presStyleLbl="node1" presStyleIdx="2" presStyleCnt="6"/>
      <dgm:spPr/>
      <dgm:t>
        <a:bodyPr/>
        <a:lstStyle/>
        <a:p>
          <a:endParaRPr lang="en-GB"/>
        </a:p>
      </dgm:t>
    </dgm:pt>
    <dgm:pt modelId="{DF3767D7-8400-4F28-BB72-FAE773798114}" type="pres">
      <dgm:prSet presAssocID="{F5607640-FC15-421C-A31E-870276140609}" presName="dummy3a" presStyleCnt="0"/>
      <dgm:spPr/>
    </dgm:pt>
    <dgm:pt modelId="{9D9FA64A-E39D-4F3D-ACE1-9BB11F2B0E09}" type="pres">
      <dgm:prSet presAssocID="{F5607640-FC15-421C-A31E-870276140609}" presName="dummy3b" presStyleCnt="0"/>
      <dgm:spPr/>
    </dgm:pt>
    <dgm:pt modelId="{4E0621BD-331D-42FF-93DB-A630F83E897D}" type="pres">
      <dgm:prSet presAssocID="{F5607640-FC15-421C-A31E-870276140609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0D2D373-94FC-4B37-9FAE-780973711D35}" type="pres">
      <dgm:prSet presAssocID="{F5607640-FC15-421C-A31E-870276140609}" presName="wedge4" presStyleLbl="node1" presStyleIdx="3" presStyleCnt="6"/>
      <dgm:spPr/>
      <dgm:t>
        <a:bodyPr/>
        <a:lstStyle/>
        <a:p>
          <a:endParaRPr lang="en-GB"/>
        </a:p>
      </dgm:t>
    </dgm:pt>
    <dgm:pt modelId="{2BBE5E38-2C28-40E6-92C7-CFCF53880E8B}" type="pres">
      <dgm:prSet presAssocID="{F5607640-FC15-421C-A31E-870276140609}" presName="dummy4a" presStyleCnt="0"/>
      <dgm:spPr/>
    </dgm:pt>
    <dgm:pt modelId="{C672DCED-D641-4C2F-88C9-766CF8A5AC19}" type="pres">
      <dgm:prSet presAssocID="{F5607640-FC15-421C-A31E-870276140609}" presName="dummy4b" presStyleCnt="0"/>
      <dgm:spPr/>
    </dgm:pt>
    <dgm:pt modelId="{AAB7FD8F-47F1-4C37-A106-88CC270D921C}" type="pres">
      <dgm:prSet presAssocID="{F5607640-FC15-421C-A31E-870276140609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94541B0-F2DD-448C-B3A2-97FD7073C4CD}" type="pres">
      <dgm:prSet presAssocID="{F5607640-FC15-421C-A31E-870276140609}" presName="wedge5" presStyleLbl="node1" presStyleIdx="4" presStyleCnt="6"/>
      <dgm:spPr/>
      <dgm:t>
        <a:bodyPr/>
        <a:lstStyle/>
        <a:p>
          <a:endParaRPr lang="en-GB"/>
        </a:p>
      </dgm:t>
    </dgm:pt>
    <dgm:pt modelId="{2F10AC3B-B23F-4A31-9349-3390E884279B}" type="pres">
      <dgm:prSet presAssocID="{F5607640-FC15-421C-A31E-870276140609}" presName="dummy5a" presStyleCnt="0"/>
      <dgm:spPr/>
    </dgm:pt>
    <dgm:pt modelId="{38D9662C-5D80-4FB7-80C6-D937B1123493}" type="pres">
      <dgm:prSet presAssocID="{F5607640-FC15-421C-A31E-870276140609}" presName="dummy5b" presStyleCnt="0"/>
      <dgm:spPr/>
    </dgm:pt>
    <dgm:pt modelId="{740CE715-B945-4E4F-8F1B-2DB759BDFD28}" type="pres">
      <dgm:prSet presAssocID="{F5607640-FC15-421C-A31E-870276140609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A10BA86-3A07-4158-B399-8C3866EF4AED}" type="pres">
      <dgm:prSet presAssocID="{F5607640-FC15-421C-A31E-870276140609}" presName="wedge6" presStyleLbl="node1" presStyleIdx="5" presStyleCnt="6"/>
      <dgm:spPr/>
      <dgm:t>
        <a:bodyPr/>
        <a:lstStyle/>
        <a:p>
          <a:endParaRPr lang="en-GB"/>
        </a:p>
      </dgm:t>
    </dgm:pt>
    <dgm:pt modelId="{299C862E-479B-4FF8-A2B7-E1512A6703BA}" type="pres">
      <dgm:prSet presAssocID="{F5607640-FC15-421C-A31E-870276140609}" presName="dummy6a" presStyleCnt="0"/>
      <dgm:spPr/>
    </dgm:pt>
    <dgm:pt modelId="{467A13AC-998F-42FA-B09B-D37E51F93412}" type="pres">
      <dgm:prSet presAssocID="{F5607640-FC15-421C-A31E-870276140609}" presName="dummy6b" presStyleCnt="0"/>
      <dgm:spPr/>
    </dgm:pt>
    <dgm:pt modelId="{530DA856-54A3-4C75-B166-A178220054E1}" type="pres">
      <dgm:prSet presAssocID="{F5607640-FC15-421C-A31E-870276140609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4AE56F8-4E62-4E63-90BA-F5B47A8ADCBC}" type="pres">
      <dgm:prSet presAssocID="{142FDD2E-04F0-4FB5-85BD-ACF3E4E3AB99}" presName="arrowWedge1" presStyleLbl="fgSibTrans2D1" presStyleIdx="0" presStyleCnt="6"/>
      <dgm:spPr>
        <a:solidFill>
          <a:srgbClr val="FF0000"/>
        </a:solidFill>
      </dgm:spPr>
    </dgm:pt>
    <dgm:pt modelId="{6B0A3A54-CE80-4E32-BAED-89877B685819}" type="pres">
      <dgm:prSet presAssocID="{AFAF0E44-D8DC-4BFB-BC80-8319F1A9A525}" presName="arrowWedge2" presStyleLbl="fgSibTrans2D1" presStyleIdx="1" presStyleCnt="6"/>
      <dgm:spPr>
        <a:solidFill>
          <a:srgbClr val="00B050"/>
        </a:solidFill>
      </dgm:spPr>
    </dgm:pt>
    <dgm:pt modelId="{85C7A2D6-81DF-4CF6-A40D-1F2E1443A097}" type="pres">
      <dgm:prSet presAssocID="{929C5478-3682-431A-B88E-1EB4779A4D17}" presName="arrowWedge3" presStyleLbl="fgSibTrans2D1" presStyleIdx="2" presStyleCnt="6"/>
      <dgm:spPr/>
    </dgm:pt>
    <dgm:pt modelId="{ED8DC388-EB15-4039-8213-A1383B4A85AF}" type="pres">
      <dgm:prSet presAssocID="{C9D99B9E-0DA1-48D2-B015-1B63F4EA9481}" presName="arrowWedge4" presStyleLbl="fgSibTrans2D1" presStyleIdx="3" presStyleCnt="6"/>
      <dgm:spPr>
        <a:solidFill>
          <a:srgbClr val="44CEB4"/>
        </a:solidFill>
      </dgm:spPr>
    </dgm:pt>
    <dgm:pt modelId="{DF827284-A8FB-40AD-814A-340FDD984C01}" type="pres">
      <dgm:prSet presAssocID="{886D2DC6-8CBE-49AC-8B38-FBCC19C28ECD}" presName="arrowWedge5" presStyleLbl="fgSibTrans2D1" presStyleIdx="4" presStyleCnt="6"/>
      <dgm:spPr/>
    </dgm:pt>
    <dgm:pt modelId="{98069907-2F5B-4E4E-B2A5-F805279339E8}" type="pres">
      <dgm:prSet presAssocID="{3EC7FE3D-F2FD-4EAF-A479-A6B430B8AD65}" presName="arrowWedge6" presStyleLbl="fgSibTrans2D1" presStyleIdx="5" presStyleCnt="6"/>
      <dgm:spPr/>
    </dgm:pt>
  </dgm:ptLst>
  <dgm:cxnLst>
    <dgm:cxn modelId="{95F5F2F0-4125-448C-A4E1-4A2CBE710A96}" type="presOf" srcId="{91A7F595-E90A-464F-B6D9-C5504B6F10E7}" destId="{894541B0-F2DD-448C-B3A2-97FD7073C4CD}" srcOrd="0" destOrd="0" presId="urn:microsoft.com/office/officeart/2005/8/layout/cycle8"/>
    <dgm:cxn modelId="{D925B1D9-FCA0-40F4-9C9F-0E306EB1FB21}" srcId="{F5607640-FC15-421C-A31E-870276140609}" destId="{5F913777-CA32-43FD-9B63-9C2B07306CB9}" srcOrd="3" destOrd="0" parTransId="{54BA8704-B39F-4146-8B9F-35CFF53B9414}" sibTransId="{C9D99B9E-0DA1-48D2-B015-1B63F4EA9481}"/>
    <dgm:cxn modelId="{A4337A95-DD52-422B-9E55-BA27AF783ECB}" type="presOf" srcId="{218675CB-235D-4593-AEF7-0C22D36882E1}" destId="{8C3EA64A-E8D4-43E1-B3A8-197A03FFDB43}" srcOrd="1" destOrd="0" presId="urn:microsoft.com/office/officeart/2005/8/layout/cycle8"/>
    <dgm:cxn modelId="{ED5D39D9-CCEC-47AC-90D9-09D949BCE707}" srcId="{F5607640-FC15-421C-A31E-870276140609}" destId="{62A2A9F5-DB91-4575-8A04-2D8C80994B87}" srcOrd="5" destOrd="0" parTransId="{ACDFA7A2-D4AB-40EE-81C5-4BAC648532D3}" sibTransId="{3EC7FE3D-F2FD-4EAF-A479-A6B430B8AD65}"/>
    <dgm:cxn modelId="{A60AEDB7-C51F-4BBF-A626-50247FAE3930}" type="presOf" srcId="{5F913777-CA32-43FD-9B63-9C2B07306CB9}" destId="{AAB7FD8F-47F1-4C37-A106-88CC270D921C}" srcOrd="1" destOrd="0" presId="urn:microsoft.com/office/officeart/2005/8/layout/cycle8"/>
    <dgm:cxn modelId="{1E23FC6E-A692-46F2-B0A2-5F6901F86F65}" srcId="{F5607640-FC15-421C-A31E-870276140609}" destId="{91A7F595-E90A-464F-B6D9-C5504B6F10E7}" srcOrd="4" destOrd="0" parTransId="{AC2E9959-E733-4E4B-B0FF-610A0EF93DB5}" sibTransId="{886D2DC6-8CBE-49AC-8B38-FBCC19C28ECD}"/>
    <dgm:cxn modelId="{0A8972E2-5732-41FA-887D-9B877980556B}" type="presOf" srcId="{218675CB-235D-4593-AEF7-0C22D36882E1}" destId="{A258DD20-E874-40DB-B5AC-6AA6C2E82580}" srcOrd="0" destOrd="0" presId="urn:microsoft.com/office/officeart/2005/8/layout/cycle8"/>
    <dgm:cxn modelId="{7C1920B0-10DB-4477-9B15-32672DC1F85F}" type="presOf" srcId="{91A7F595-E90A-464F-B6D9-C5504B6F10E7}" destId="{740CE715-B945-4E4F-8F1B-2DB759BDFD28}" srcOrd="1" destOrd="0" presId="urn:microsoft.com/office/officeart/2005/8/layout/cycle8"/>
    <dgm:cxn modelId="{DBAB7D64-8FF9-4A38-B146-D1E21BEE40C5}" type="presOf" srcId="{62A2A9F5-DB91-4575-8A04-2D8C80994B87}" destId="{DA10BA86-3A07-4158-B399-8C3866EF4AED}" srcOrd="0" destOrd="0" presId="urn:microsoft.com/office/officeart/2005/8/layout/cycle8"/>
    <dgm:cxn modelId="{A23CC935-26AC-48D2-92AA-27A10746E163}" type="presOf" srcId="{F80560B6-1712-4A46-94B1-C5468D18AED3}" destId="{FAD7B7E1-ACE5-493B-9DAB-58D3CCC591A4}" srcOrd="0" destOrd="0" presId="urn:microsoft.com/office/officeart/2005/8/layout/cycle8"/>
    <dgm:cxn modelId="{4EF47BD4-973F-40BC-BD25-6E5578DC3B4C}" type="presOf" srcId="{5F913777-CA32-43FD-9B63-9C2B07306CB9}" destId="{E0D2D373-94FC-4B37-9FAE-780973711D35}" srcOrd="0" destOrd="0" presId="urn:microsoft.com/office/officeart/2005/8/layout/cycle8"/>
    <dgm:cxn modelId="{4AB5FE2D-6CEB-406B-9313-54C4BB7BA3F8}" type="presOf" srcId="{62A2A9F5-DB91-4575-8A04-2D8C80994B87}" destId="{530DA856-54A3-4C75-B166-A178220054E1}" srcOrd="1" destOrd="0" presId="urn:microsoft.com/office/officeart/2005/8/layout/cycle8"/>
    <dgm:cxn modelId="{8B404699-37F3-4CDA-B1E9-0570132AC26F}" type="presOf" srcId="{8521E374-C249-443D-B8D2-5CCAEB05AFC4}" destId="{30997B65-D247-477E-9A63-0AA1783FF0D9}" srcOrd="0" destOrd="0" presId="urn:microsoft.com/office/officeart/2005/8/layout/cycle8"/>
    <dgm:cxn modelId="{06C13E55-92F2-48C7-BDDA-556BD646DCA5}" srcId="{F5607640-FC15-421C-A31E-870276140609}" destId="{218675CB-235D-4593-AEF7-0C22D36882E1}" srcOrd="1" destOrd="0" parTransId="{60218F78-6AFC-4948-B430-B7B98D41BF44}" sibTransId="{AFAF0E44-D8DC-4BFB-BC80-8319F1A9A525}"/>
    <dgm:cxn modelId="{3E866BC5-2C4F-40BE-93FD-7B6BC321144B}" type="presOf" srcId="{8521E374-C249-443D-B8D2-5CCAEB05AFC4}" destId="{DF5FBE00-A48D-4A68-9DB9-81C3937ED046}" srcOrd="1" destOrd="0" presId="urn:microsoft.com/office/officeart/2005/8/layout/cycle8"/>
    <dgm:cxn modelId="{8DD84771-6AC8-4321-8376-89499AC45725}" srcId="{F5607640-FC15-421C-A31E-870276140609}" destId="{8521E374-C249-443D-B8D2-5CCAEB05AFC4}" srcOrd="0" destOrd="0" parTransId="{25CFE388-E6E6-4774-9401-B95ACEAFCF47}" sibTransId="{142FDD2E-04F0-4FB5-85BD-ACF3E4E3AB99}"/>
    <dgm:cxn modelId="{E2FC1BA2-E32F-43A1-A681-962E95CC3CDB}" type="presOf" srcId="{F80560B6-1712-4A46-94B1-C5468D18AED3}" destId="{4E0621BD-331D-42FF-93DB-A630F83E897D}" srcOrd="1" destOrd="0" presId="urn:microsoft.com/office/officeart/2005/8/layout/cycle8"/>
    <dgm:cxn modelId="{CE7C1E9E-4EE9-4786-B494-EDF3CB822C8A}" srcId="{F5607640-FC15-421C-A31E-870276140609}" destId="{F80560B6-1712-4A46-94B1-C5468D18AED3}" srcOrd="2" destOrd="0" parTransId="{61C604E1-717D-4C3A-BB29-C59337071062}" sibTransId="{929C5478-3682-431A-B88E-1EB4779A4D17}"/>
    <dgm:cxn modelId="{5D96FE82-3296-40EA-8873-AA79A80D95D9}" type="presOf" srcId="{F5607640-FC15-421C-A31E-870276140609}" destId="{04E1AC7F-9E9B-4270-9F6F-5EB330BF5D61}" srcOrd="0" destOrd="0" presId="urn:microsoft.com/office/officeart/2005/8/layout/cycle8"/>
    <dgm:cxn modelId="{2A29645F-6E80-470B-B1FB-507BCDD916C1}" type="presParOf" srcId="{04E1AC7F-9E9B-4270-9F6F-5EB330BF5D61}" destId="{30997B65-D247-477E-9A63-0AA1783FF0D9}" srcOrd="0" destOrd="0" presId="urn:microsoft.com/office/officeart/2005/8/layout/cycle8"/>
    <dgm:cxn modelId="{A9C76DD3-E51A-4189-A536-D097193318C7}" type="presParOf" srcId="{04E1AC7F-9E9B-4270-9F6F-5EB330BF5D61}" destId="{F8DA0263-8668-469B-B30E-2D5054E5269E}" srcOrd="1" destOrd="0" presId="urn:microsoft.com/office/officeart/2005/8/layout/cycle8"/>
    <dgm:cxn modelId="{CAACB59E-B7D3-4F2B-9C17-500118670C84}" type="presParOf" srcId="{04E1AC7F-9E9B-4270-9F6F-5EB330BF5D61}" destId="{D5E63DAC-55AA-4B13-B7F7-E79686FE21F4}" srcOrd="2" destOrd="0" presId="urn:microsoft.com/office/officeart/2005/8/layout/cycle8"/>
    <dgm:cxn modelId="{8D0C7229-57B9-4F6D-B8FB-80038497D69E}" type="presParOf" srcId="{04E1AC7F-9E9B-4270-9F6F-5EB330BF5D61}" destId="{DF5FBE00-A48D-4A68-9DB9-81C3937ED046}" srcOrd="3" destOrd="0" presId="urn:microsoft.com/office/officeart/2005/8/layout/cycle8"/>
    <dgm:cxn modelId="{0131BF60-CDF7-4216-9DF1-81AE251EDC48}" type="presParOf" srcId="{04E1AC7F-9E9B-4270-9F6F-5EB330BF5D61}" destId="{A258DD20-E874-40DB-B5AC-6AA6C2E82580}" srcOrd="4" destOrd="0" presId="urn:microsoft.com/office/officeart/2005/8/layout/cycle8"/>
    <dgm:cxn modelId="{BC2792FF-AB57-4A7C-8A64-F6A5E11B7FA1}" type="presParOf" srcId="{04E1AC7F-9E9B-4270-9F6F-5EB330BF5D61}" destId="{39A2E7E7-D0C4-489F-9B5E-5A2614482FD3}" srcOrd="5" destOrd="0" presId="urn:microsoft.com/office/officeart/2005/8/layout/cycle8"/>
    <dgm:cxn modelId="{CA026DAF-FF02-43D8-82F4-808CE20E413D}" type="presParOf" srcId="{04E1AC7F-9E9B-4270-9F6F-5EB330BF5D61}" destId="{3B76E9B0-EFD8-4F7E-8E4E-5981C4CC7021}" srcOrd="6" destOrd="0" presId="urn:microsoft.com/office/officeart/2005/8/layout/cycle8"/>
    <dgm:cxn modelId="{C139AD3A-776E-417E-B5DC-01DBB2F22883}" type="presParOf" srcId="{04E1AC7F-9E9B-4270-9F6F-5EB330BF5D61}" destId="{8C3EA64A-E8D4-43E1-B3A8-197A03FFDB43}" srcOrd="7" destOrd="0" presId="urn:microsoft.com/office/officeart/2005/8/layout/cycle8"/>
    <dgm:cxn modelId="{EEC109AF-B82C-40E3-BD24-9E1C6D87D246}" type="presParOf" srcId="{04E1AC7F-9E9B-4270-9F6F-5EB330BF5D61}" destId="{FAD7B7E1-ACE5-493B-9DAB-58D3CCC591A4}" srcOrd="8" destOrd="0" presId="urn:microsoft.com/office/officeart/2005/8/layout/cycle8"/>
    <dgm:cxn modelId="{B7F75AEB-6DE2-418D-8143-6DB7B079C8BB}" type="presParOf" srcId="{04E1AC7F-9E9B-4270-9F6F-5EB330BF5D61}" destId="{DF3767D7-8400-4F28-BB72-FAE773798114}" srcOrd="9" destOrd="0" presId="urn:microsoft.com/office/officeart/2005/8/layout/cycle8"/>
    <dgm:cxn modelId="{257058D5-5429-4871-97AA-582CAE781224}" type="presParOf" srcId="{04E1AC7F-9E9B-4270-9F6F-5EB330BF5D61}" destId="{9D9FA64A-E39D-4F3D-ACE1-9BB11F2B0E09}" srcOrd="10" destOrd="0" presId="urn:microsoft.com/office/officeart/2005/8/layout/cycle8"/>
    <dgm:cxn modelId="{E4A2B376-4564-42BF-9455-2BD3FEE7B133}" type="presParOf" srcId="{04E1AC7F-9E9B-4270-9F6F-5EB330BF5D61}" destId="{4E0621BD-331D-42FF-93DB-A630F83E897D}" srcOrd="11" destOrd="0" presId="urn:microsoft.com/office/officeart/2005/8/layout/cycle8"/>
    <dgm:cxn modelId="{E9E1524D-204D-42C6-9190-063B3739C6D9}" type="presParOf" srcId="{04E1AC7F-9E9B-4270-9F6F-5EB330BF5D61}" destId="{E0D2D373-94FC-4B37-9FAE-780973711D35}" srcOrd="12" destOrd="0" presId="urn:microsoft.com/office/officeart/2005/8/layout/cycle8"/>
    <dgm:cxn modelId="{00979B37-4436-480E-A590-CF0EF342F4A8}" type="presParOf" srcId="{04E1AC7F-9E9B-4270-9F6F-5EB330BF5D61}" destId="{2BBE5E38-2C28-40E6-92C7-CFCF53880E8B}" srcOrd="13" destOrd="0" presId="urn:microsoft.com/office/officeart/2005/8/layout/cycle8"/>
    <dgm:cxn modelId="{4D1B8458-7F9C-4796-9355-D7ACAC95EB7C}" type="presParOf" srcId="{04E1AC7F-9E9B-4270-9F6F-5EB330BF5D61}" destId="{C672DCED-D641-4C2F-88C9-766CF8A5AC19}" srcOrd="14" destOrd="0" presId="urn:microsoft.com/office/officeart/2005/8/layout/cycle8"/>
    <dgm:cxn modelId="{F3336ECA-1481-401C-9E08-6AF2798EB009}" type="presParOf" srcId="{04E1AC7F-9E9B-4270-9F6F-5EB330BF5D61}" destId="{AAB7FD8F-47F1-4C37-A106-88CC270D921C}" srcOrd="15" destOrd="0" presId="urn:microsoft.com/office/officeart/2005/8/layout/cycle8"/>
    <dgm:cxn modelId="{8A557CB5-7565-431A-863A-4692EAE21FA8}" type="presParOf" srcId="{04E1AC7F-9E9B-4270-9F6F-5EB330BF5D61}" destId="{894541B0-F2DD-448C-B3A2-97FD7073C4CD}" srcOrd="16" destOrd="0" presId="urn:microsoft.com/office/officeart/2005/8/layout/cycle8"/>
    <dgm:cxn modelId="{F3C3A668-0445-4A48-8A3A-DDA9048B54FC}" type="presParOf" srcId="{04E1AC7F-9E9B-4270-9F6F-5EB330BF5D61}" destId="{2F10AC3B-B23F-4A31-9349-3390E884279B}" srcOrd="17" destOrd="0" presId="urn:microsoft.com/office/officeart/2005/8/layout/cycle8"/>
    <dgm:cxn modelId="{4A18FD25-69B1-45F0-90C8-916EC9E887AB}" type="presParOf" srcId="{04E1AC7F-9E9B-4270-9F6F-5EB330BF5D61}" destId="{38D9662C-5D80-4FB7-80C6-D937B1123493}" srcOrd="18" destOrd="0" presId="urn:microsoft.com/office/officeart/2005/8/layout/cycle8"/>
    <dgm:cxn modelId="{2273443C-AD0C-4183-B853-D200951B6F24}" type="presParOf" srcId="{04E1AC7F-9E9B-4270-9F6F-5EB330BF5D61}" destId="{740CE715-B945-4E4F-8F1B-2DB759BDFD28}" srcOrd="19" destOrd="0" presId="urn:microsoft.com/office/officeart/2005/8/layout/cycle8"/>
    <dgm:cxn modelId="{445B7C2F-611A-41FD-8BED-FF7FC93F7B05}" type="presParOf" srcId="{04E1AC7F-9E9B-4270-9F6F-5EB330BF5D61}" destId="{DA10BA86-3A07-4158-B399-8C3866EF4AED}" srcOrd="20" destOrd="0" presId="urn:microsoft.com/office/officeart/2005/8/layout/cycle8"/>
    <dgm:cxn modelId="{7113CDC2-3E16-40F0-B1EF-A25950F2145A}" type="presParOf" srcId="{04E1AC7F-9E9B-4270-9F6F-5EB330BF5D61}" destId="{299C862E-479B-4FF8-A2B7-E1512A6703BA}" srcOrd="21" destOrd="0" presId="urn:microsoft.com/office/officeart/2005/8/layout/cycle8"/>
    <dgm:cxn modelId="{38461002-D1CC-40BD-B053-703EBFAD70FA}" type="presParOf" srcId="{04E1AC7F-9E9B-4270-9F6F-5EB330BF5D61}" destId="{467A13AC-998F-42FA-B09B-D37E51F93412}" srcOrd="22" destOrd="0" presId="urn:microsoft.com/office/officeart/2005/8/layout/cycle8"/>
    <dgm:cxn modelId="{FD14CAF2-E39D-4029-B550-A9F01CC07DA5}" type="presParOf" srcId="{04E1AC7F-9E9B-4270-9F6F-5EB330BF5D61}" destId="{530DA856-54A3-4C75-B166-A178220054E1}" srcOrd="23" destOrd="0" presId="urn:microsoft.com/office/officeart/2005/8/layout/cycle8"/>
    <dgm:cxn modelId="{75BB08FB-A1F4-4C80-8D5E-39C84E8EE422}" type="presParOf" srcId="{04E1AC7F-9E9B-4270-9F6F-5EB330BF5D61}" destId="{F4AE56F8-4E62-4E63-90BA-F5B47A8ADCBC}" srcOrd="24" destOrd="0" presId="urn:microsoft.com/office/officeart/2005/8/layout/cycle8"/>
    <dgm:cxn modelId="{CB67CEF4-11A2-4BE0-98CB-7A971B761789}" type="presParOf" srcId="{04E1AC7F-9E9B-4270-9F6F-5EB330BF5D61}" destId="{6B0A3A54-CE80-4E32-BAED-89877B685819}" srcOrd="25" destOrd="0" presId="urn:microsoft.com/office/officeart/2005/8/layout/cycle8"/>
    <dgm:cxn modelId="{A333464D-9159-4984-BB07-2AEB62519F02}" type="presParOf" srcId="{04E1AC7F-9E9B-4270-9F6F-5EB330BF5D61}" destId="{85C7A2D6-81DF-4CF6-A40D-1F2E1443A097}" srcOrd="26" destOrd="0" presId="urn:microsoft.com/office/officeart/2005/8/layout/cycle8"/>
    <dgm:cxn modelId="{F906842C-6BF5-4929-809F-8CF0B7D569F3}" type="presParOf" srcId="{04E1AC7F-9E9B-4270-9F6F-5EB330BF5D61}" destId="{ED8DC388-EB15-4039-8213-A1383B4A85AF}" srcOrd="27" destOrd="0" presId="urn:microsoft.com/office/officeart/2005/8/layout/cycle8"/>
    <dgm:cxn modelId="{FA132A54-68E5-43F2-891E-6955D03D58AE}" type="presParOf" srcId="{04E1AC7F-9E9B-4270-9F6F-5EB330BF5D61}" destId="{DF827284-A8FB-40AD-814A-340FDD984C01}" srcOrd="28" destOrd="0" presId="urn:microsoft.com/office/officeart/2005/8/layout/cycle8"/>
    <dgm:cxn modelId="{0A6D0686-FCB1-45D8-BCB9-7486EDC51A11}" type="presParOf" srcId="{04E1AC7F-9E9B-4270-9F6F-5EB330BF5D61}" destId="{98069907-2F5B-4E4E-B2A5-F805279339E8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602A082-2314-4163-B503-B8AF3046E284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915CA189-E480-4093-B153-9FB0EEDA6A2B}">
      <dgm:prSet phldrT="[Text]" custT="1"/>
      <dgm:spPr>
        <a:solidFill>
          <a:srgbClr val="FF0000"/>
        </a:solidFill>
      </dgm:spPr>
      <dgm:t>
        <a:bodyPr/>
        <a:lstStyle/>
        <a:p>
          <a:r>
            <a:rPr lang="en-GB" sz="700" dirty="0"/>
            <a:t>Supply Chain</a:t>
          </a:r>
        </a:p>
      </dgm:t>
    </dgm:pt>
    <dgm:pt modelId="{BF79AAA6-AEB2-4D7C-91BB-F5963B066432}" type="parTrans" cxnId="{1C4EBB5E-9422-4471-82C2-9FE4ABA2AD16}">
      <dgm:prSet/>
      <dgm:spPr/>
      <dgm:t>
        <a:bodyPr/>
        <a:lstStyle/>
        <a:p>
          <a:endParaRPr lang="en-GB"/>
        </a:p>
      </dgm:t>
    </dgm:pt>
    <dgm:pt modelId="{50A8DA39-7389-401D-BE8E-14A4E1F4A637}" type="sibTrans" cxnId="{1C4EBB5E-9422-4471-82C2-9FE4ABA2AD16}">
      <dgm:prSet/>
      <dgm:spPr/>
      <dgm:t>
        <a:bodyPr/>
        <a:lstStyle/>
        <a:p>
          <a:endParaRPr lang="en-GB"/>
        </a:p>
      </dgm:t>
    </dgm:pt>
    <dgm:pt modelId="{E81F74DE-D6EA-429E-9176-44A453E8FB74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GB" sz="700" dirty="0"/>
            <a:t>Transport Planning</a:t>
          </a:r>
        </a:p>
      </dgm:t>
    </dgm:pt>
    <dgm:pt modelId="{43D08272-CBDC-4B41-ACA0-F9420AE0DE75}" type="parTrans" cxnId="{D4EDE360-0109-47F9-B77D-D0EC5405D2A1}">
      <dgm:prSet/>
      <dgm:spPr/>
      <dgm:t>
        <a:bodyPr/>
        <a:lstStyle/>
        <a:p>
          <a:endParaRPr lang="en-GB"/>
        </a:p>
      </dgm:t>
    </dgm:pt>
    <dgm:pt modelId="{2C5143F9-E36E-49AD-94A3-0E604C684BB0}" type="sibTrans" cxnId="{D4EDE360-0109-47F9-B77D-D0EC5405D2A1}">
      <dgm:prSet/>
      <dgm:spPr/>
      <dgm:t>
        <a:bodyPr/>
        <a:lstStyle/>
        <a:p>
          <a:endParaRPr lang="en-GB"/>
        </a:p>
      </dgm:t>
    </dgm:pt>
    <dgm:pt modelId="{E7AF278D-0134-438A-8309-0C15CD9497D1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GB" sz="700" dirty="0"/>
            <a:t>Rail</a:t>
          </a:r>
        </a:p>
      </dgm:t>
    </dgm:pt>
    <dgm:pt modelId="{652F5F1E-C87B-44C7-9D76-7188AAB8DC0F}" type="parTrans" cxnId="{E27E9C7D-4391-4406-BF0A-9FBFE6F61B29}">
      <dgm:prSet/>
      <dgm:spPr/>
      <dgm:t>
        <a:bodyPr/>
        <a:lstStyle/>
        <a:p>
          <a:endParaRPr lang="en-GB"/>
        </a:p>
      </dgm:t>
    </dgm:pt>
    <dgm:pt modelId="{FEBEDA8B-EBE3-436C-9D86-4F98DC31BEB3}" type="sibTrans" cxnId="{E27E9C7D-4391-4406-BF0A-9FBFE6F61B29}">
      <dgm:prSet/>
      <dgm:spPr/>
      <dgm:t>
        <a:bodyPr/>
        <a:lstStyle/>
        <a:p>
          <a:endParaRPr lang="en-GB"/>
        </a:p>
      </dgm:t>
    </dgm:pt>
    <dgm:pt modelId="{E60A24A4-A378-499E-9ABE-01F22BE3C8D7}">
      <dgm:prSet custT="1"/>
      <dgm:spPr>
        <a:solidFill>
          <a:srgbClr val="DACB0C"/>
        </a:solidFill>
      </dgm:spPr>
      <dgm:t>
        <a:bodyPr/>
        <a:lstStyle/>
        <a:p>
          <a:r>
            <a:rPr lang="en-GB" sz="700" dirty="0"/>
            <a:t>Active Travel &amp; Planning</a:t>
          </a:r>
        </a:p>
      </dgm:t>
    </dgm:pt>
    <dgm:pt modelId="{15A72EB0-CA44-483F-8D31-2E53949A7D03}" type="parTrans" cxnId="{12C2EBA8-2E81-4E5B-8027-43E092EA43BF}">
      <dgm:prSet/>
      <dgm:spPr/>
      <dgm:t>
        <a:bodyPr/>
        <a:lstStyle/>
        <a:p>
          <a:endParaRPr lang="en-GB"/>
        </a:p>
      </dgm:t>
    </dgm:pt>
    <dgm:pt modelId="{A2F33F8F-F7FB-4EE7-8060-E9D4DC18617B}" type="sibTrans" cxnId="{12C2EBA8-2E81-4E5B-8027-43E092EA43BF}">
      <dgm:prSet/>
      <dgm:spPr/>
      <dgm:t>
        <a:bodyPr/>
        <a:lstStyle/>
        <a:p>
          <a:endParaRPr lang="en-GB"/>
        </a:p>
      </dgm:t>
    </dgm:pt>
    <dgm:pt modelId="{BCEFCD15-09E8-4F34-B8E6-896161127FEE}">
      <dgm:prSet custT="1"/>
      <dgm:spPr/>
      <dgm:t>
        <a:bodyPr/>
        <a:lstStyle/>
        <a:p>
          <a:r>
            <a:rPr lang="en-GB" sz="700" dirty="0"/>
            <a:t>Bus &amp; Coach</a:t>
          </a:r>
        </a:p>
      </dgm:t>
    </dgm:pt>
    <dgm:pt modelId="{51FF841D-6EC3-457C-8948-319B1E6E1CE7}" type="parTrans" cxnId="{6DF162C0-DB53-426C-B714-E72973EB6FF3}">
      <dgm:prSet/>
      <dgm:spPr/>
      <dgm:t>
        <a:bodyPr/>
        <a:lstStyle/>
        <a:p>
          <a:endParaRPr lang="en-GB"/>
        </a:p>
      </dgm:t>
    </dgm:pt>
    <dgm:pt modelId="{CC8BA01C-5E20-4FAA-AF76-F2524AC59048}" type="sibTrans" cxnId="{6DF162C0-DB53-426C-B714-E72973EB6FF3}">
      <dgm:prSet/>
      <dgm:spPr/>
      <dgm:t>
        <a:bodyPr/>
        <a:lstStyle/>
        <a:p>
          <a:endParaRPr lang="en-GB"/>
        </a:p>
      </dgm:t>
    </dgm:pt>
    <dgm:pt modelId="{05EEBD16-FC3B-4C1A-955B-A47A790DEA4E}">
      <dgm:prSet custT="1"/>
      <dgm:spPr>
        <a:solidFill>
          <a:srgbClr val="00B050"/>
        </a:solidFill>
      </dgm:spPr>
      <dgm:t>
        <a:bodyPr/>
        <a:lstStyle/>
        <a:p>
          <a:r>
            <a:rPr lang="en-GB" sz="700" dirty="0"/>
            <a:t>Ports Maritime Waterways</a:t>
          </a:r>
        </a:p>
      </dgm:t>
    </dgm:pt>
    <dgm:pt modelId="{47B67F8C-3EFF-476E-900A-3B6BB16FEA01}" type="parTrans" cxnId="{E94D014D-737A-4BE5-ABEC-4E0E01B0524C}">
      <dgm:prSet/>
      <dgm:spPr/>
      <dgm:t>
        <a:bodyPr/>
        <a:lstStyle/>
        <a:p>
          <a:endParaRPr lang="en-GB"/>
        </a:p>
      </dgm:t>
    </dgm:pt>
    <dgm:pt modelId="{5D96924D-E518-4354-AC61-2908908A1F73}" type="sibTrans" cxnId="{E94D014D-737A-4BE5-ABEC-4E0E01B0524C}">
      <dgm:prSet/>
      <dgm:spPr/>
      <dgm:t>
        <a:bodyPr/>
        <a:lstStyle/>
        <a:p>
          <a:endParaRPr lang="en-GB"/>
        </a:p>
      </dgm:t>
    </dgm:pt>
    <dgm:pt modelId="{91247E5F-1EFA-4D7B-82D3-6B1EE2B2EEBF}">
      <dgm:prSet custT="1"/>
      <dgm:spPr>
        <a:solidFill>
          <a:srgbClr val="7030A0"/>
        </a:solidFill>
      </dgm:spPr>
      <dgm:t>
        <a:bodyPr/>
        <a:lstStyle/>
        <a:p>
          <a:r>
            <a:rPr lang="en-GB" sz="700" dirty="0"/>
            <a:t>Freight Forwarding</a:t>
          </a:r>
        </a:p>
      </dgm:t>
    </dgm:pt>
    <dgm:pt modelId="{0E5042CD-0553-4D2E-9E60-411D6DEF3DC9}" type="parTrans" cxnId="{98D81CDF-8BF5-402A-8111-44B6072185C3}">
      <dgm:prSet/>
      <dgm:spPr/>
      <dgm:t>
        <a:bodyPr/>
        <a:lstStyle/>
        <a:p>
          <a:endParaRPr lang="en-GB"/>
        </a:p>
      </dgm:t>
    </dgm:pt>
    <dgm:pt modelId="{2794C91B-95AB-4860-82FC-B01B4637367E}" type="sibTrans" cxnId="{98D81CDF-8BF5-402A-8111-44B6072185C3}">
      <dgm:prSet/>
      <dgm:spPr/>
      <dgm:t>
        <a:bodyPr/>
        <a:lstStyle/>
        <a:p>
          <a:endParaRPr lang="en-GB"/>
        </a:p>
      </dgm:t>
    </dgm:pt>
    <dgm:pt modelId="{F460232E-B7E5-4E65-A656-C7082A3BB543}">
      <dgm:prSet custT="1"/>
      <dgm:spPr>
        <a:solidFill>
          <a:srgbClr val="58B4A2"/>
        </a:solidFill>
      </dgm:spPr>
      <dgm:t>
        <a:bodyPr/>
        <a:lstStyle/>
        <a:p>
          <a:r>
            <a:rPr lang="en-GB" sz="700" dirty="0"/>
            <a:t>Aviation</a:t>
          </a:r>
        </a:p>
      </dgm:t>
    </dgm:pt>
    <dgm:pt modelId="{410A5598-E425-4429-96A8-F2C689AE5AE1}" type="parTrans" cxnId="{6DFF50FA-985D-49ED-A054-514CDC03AF56}">
      <dgm:prSet/>
      <dgm:spPr/>
      <dgm:t>
        <a:bodyPr/>
        <a:lstStyle/>
        <a:p>
          <a:endParaRPr lang="en-GB"/>
        </a:p>
      </dgm:t>
    </dgm:pt>
    <dgm:pt modelId="{771CBCF6-262E-488E-80BE-2C568DEA466E}" type="sibTrans" cxnId="{6DFF50FA-985D-49ED-A054-514CDC03AF56}">
      <dgm:prSet/>
      <dgm:spPr/>
      <dgm:t>
        <a:bodyPr/>
        <a:lstStyle/>
        <a:p>
          <a:endParaRPr lang="en-GB"/>
        </a:p>
      </dgm:t>
    </dgm:pt>
    <dgm:pt modelId="{A4DE90EB-0FE6-476F-A059-B570C7C3D4F9}" type="pres">
      <dgm:prSet presAssocID="{1602A082-2314-4163-B503-B8AF3046E284}" presName="Name0" presStyleCnt="0">
        <dgm:presLayoutVars>
          <dgm:dir/>
          <dgm:resizeHandles val="exact"/>
        </dgm:presLayoutVars>
      </dgm:prSet>
      <dgm:spPr/>
    </dgm:pt>
    <dgm:pt modelId="{28650CF9-969D-4CF0-87B7-A5C96EC19A3C}" type="pres">
      <dgm:prSet presAssocID="{915CA189-E480-4093-B153-9FB0EEDA6A2B}" presName="parTxOnly" presStyleLbl="node1" presStyleIdx="0" presStyleCnt="8" custScaleX="134923" custScaleY="162560" custLinFactNeighborX="-1613" custLinFactNeighborY="146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97EE58F-6183-4386-8B07-554C43247B4B}" type="pres">
      <dgm:prSet presAssocID="{50A8DA39-7389-401D-BE8E-14A4E1F4A637}" presName="parSpace" presStyleCnt="0"/>
      <dgm:spPr/>
    </dgm:pt>
    <dgm:pt modelId="{AB90419B-B26F-40FF-8225-3BF70D5B43F5}" type="pres">
      <dgm:prSet presAssocID="{E81F74DE-D6EA-429E-9176-44A453E8FB74}" presName="parTxOnly" presStyleLbl="node1" presStyleIdx="1" presStyleCnt="8" custScaleX="137522" custScaleY="16256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B05A1C1-6ED5-4933-99AE-BD6177AE6892}" type="pres">
      <dgm:prSet presAssocID="{2C5143F9-E36E-49AD-94A3-0E604C684BB0}" presName="parSpace" presStyleCnt="0"/>
      <dgm:spPr/>
    </dgm:pt>
    <dgm:pt modelId="{C2E56AFE-EBC5-489C-9763-0E83A1F9AE59}" type="pres">
      <dgm:prSet presAssocID="{E7AF278D-0134-438A-8309-0C15CD9497D1}" presName="parTxOnly" presStyleLbl="node1" presStyleIdx="2" presStyleCnt="8" custScaleX="124429" custScaleY="16256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D8D4386-F257-42B2-AAD4-976BDD50DD5B}" type="pres">
      <dgm:prSet presAssocID="{FEBEDA8B-EBE3-436C-9D86-4F98DC31BEB3}" presName="parSpace" presStyleCnt="0"/>
      <dgm:spPr/>
    </dgm:pt>
    <dgm:pt modelId="{6FDD132D-0853-4026-B752-434F2DC04CCF}" type="pres">
      <dgm:prSet presAssocID="{E60A24A4-A378-499E-9ABE-01F22BE3C8D7}" presName="parTxOnly" presStyleLbl="node1" presStyleIdx="3" presStyleCnt="8" custScaleX="132575" custScaleY="16256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DE1EF08-E219-4077-8F49-D16F8FCD62BD}" type="pres">
      <dgm:prSet presAssocID="{A2F33F8F-F7FB-4EE7-8060-E9D4DC18617B}" presName="parSpace" presStyleCnt="0"/>
      <dgm:spPr/>
    </dgm:pt>
    <dgm:pt modelId="{53E039FC-8300-4493-9E20-B4822EB82EF0}" type="pres">
      <dgm:prSet presAssocID="{BCEFCD15-09E8-4F34-B8E6-896161127FEE}" presName="parTxOnly" presStyleLbl="node1" presStyleIdx="4" presStyleCnt="8" custScaleX="117059" custScaleY="162560" custLinFactNeighborX="2779" custLinFactNeighborY="55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FD034F8-9EC4-49F0-9AAA-1EF56C70CAE4}" type="pres">
      <dgm:prSet presAssocID="{CC8BA01C-5E20-4FAA-AF76-F2524AC59048}" presName="parSpace" presStyleCnt="0"/>
      <dgm:spPr/>
    </dgm:pt>
    <dgm:pt modelId="{773D71B6-02A5-49C9-9197-117AD207134F}" type="pres">
      <dgm:prSet presAssocID="{05EEBD16-FC3B-4C1A-955B-A47A790DEA4E}" presName="parTxOnly" presStyleLbl="node1" presStyleIdx="5" presStyleCnt="8" custScaleX="144304" custScaleY="16256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B420EC2-4D82-4715-B539-E63A0A3B3D6E}" type="pres">
      <dgm:prSet presAssocID="{5D96924D-E518-4354-AC61-2908908A1F73}" presName="parSpace" presStyleCnt="0"/>
      <dgm:spPr/>
    </dgm:pt>
    <dgm:pt modelId="{47F239CD-2199-42F5-973C-3CDBFE7DFFA8}" type="pres">
      <dgm:prSet presAssocID="{91247E5F-1EFA-4D7B-82D3-6B1EE2B2EEBF}" presName="parTxOnly" presStyleLbl="node1" presStyleIdx="6" presStyleCnt="8" custScaleX="145607" custScaleY="16256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E6B1B6C-3A2F-4EA0-9D0F-18F6C4D58D94}" type="pres">
      <dgm:prSet presAssocID="{2794C91B-95AB-4860-82FC-B01B4637367E}" presName="parSpace" presStyleCnt="0"/>
      <dgm:spPr/>
    </dgm:pt>
    <dgm:pt modelId="{C6EE943D-B91B-41C8-8A4C-DD74D4CFEB13}" type="pres">
      <dgm:prSet presAssocID="{F460232E-B7E5-4E65-A656-C7082A3BB543}" presName="parTxOnly" presStyleLbl="node1" presStyleIdx="7" presStyleCnt="8" custScaleX="121903" custScaleY="16256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DF162C0-DB53-426C-B714-E72973EB6FF3}" srcId="{1602A082-2314-4163-B503-B8AF3046E284}" destId="{BCEFCD15-09E8-4F34-B8E6-896161127FEE}" srcOrd="4" destOrd="0" parTransId="{51FF841D-6EC3-457C-8948-319B1E6E1CE7}" sibTransId="{CC8BA01C-5E20-4FAA-AF76-F2524AC59048}"/>
    <dgm:cxn modelId="{093EC9BA-C214-426A-A73D-76598C62AA04}" type="presOf" srcId="{BCEFCD15-09E8-4F34-B8E6-896161127FEE}" destId="{53E039FC-8300-4493-9E20-B4822EB82EF0}" srcOrd="0" destOrd="0" presId="urn:microsoft.com/office/officeart/2005/8/layout/hChevron3"/>
    <dgm:cxn modelId="{D4EDE360-0109-47F9-B77D-D0EC5405D2A1}" srcId="{1602A082-2314-4163-B503-B8AF3046E284}" destId="{E81F74DE-D6EA-429E-9176-44A453E8FB74}" srcOrd="1" destOrd="0" parTransId="{43D08272-CBDC-4B41-ACA0-F9420AE0DE75}" sibTransId="{2C5143F9-E36E-49AD-94A3-0E604C684BB0}"/>
    <dgm:cxn modelId="{E27E9C7D-4391-4406-BF0A-9FBFE6F61B29}" srcId="{1602A082-2314-4163-B503-B8AF3046E284}" destId="{E7AF278D-0134-438A-8309-0C15CD9497D1}" srcOrd="2" destOrd="0" parTransId="{652F5F1E-C87B-44C7-9D76-7188AAB8DC0F}" sibTransId="{FEBEDA8B-EBE3-436C-9D86-4F98DC31BEB3}"/>
    <dgm:cxn modelId="{A6BDEF4F-DBD9-4193-BD03-A93DD3D2424F}" type="presOf" srcId="{91247E5F-1EFA-4D7B-82D3-6B1EE2B2EEBF}" destId="{47F239CD-2199-42F5-973C-3CDBFE7DFFA8}" srcOrd="0" destOrd="0" presId="urn:microsoft.com/office/officeart/2005/8/layout/hChevron3"/>
    <dgm:cxn modelId="{5330ED98-BAA1-4E09-82B1-78EB5D4227BC}" type="presOf" srcId="{E60A24A4-A378-499E-9ABE-01F22BE3C8D7}" destId="{6FDD132D-0853-4026-B752-434F2DC04CCF}" srcOrd="0" destOrd="0" presId="urn:microsoft.com/office/officeart/2005/8/layout/hChevron3"/>
    <dgm:cxn modelId="{6DFF50FA-985D-49ED-A054-514CDC03AF56}" srcId="{1602A082-2314-4163-B503-B8AF3046E284}" destId="{F460232E-B7E5-4E65-A656-C7082A3BB543}" srcOrd="7" destOrd="0" parTransId="{410A5598-E425-4429-96A8-F2C689AE5AE1}" sibTransId="{771CBCF6-262E-488E-80BE-2C568DEA466E}"/>
    <dgm:cxn modelId="{1C4EBB5E-9422-4471-82C2-9FE4ABA2AD16}" srcId="{1602A082-2314-4163-B503-B8AF3046E284}" destId="{915CA189-E480-4093-B153-9FB0EEDA6A2B}" srcOrd="0" destOrd="0" parTransId="{BF79AAA6-AEB2-4D7C-91BB-F5963B066432}" sibTransId="{50A8DA39-7389-401D-BE8E-14A4E1F4A637}"/>
    <dgm:cxn modelId="{E94D014D-737A-4BE5-ABEC-4E0E01B0524C}" srcId="{1602A082-2314-4163-B503-B8AF3046E284}" destId="{05EEBD16-FC3B-4C1A-955B-A47A790DEA4E}" srcOrd="5" destOrd="0" parTransId="{47B67F8C-3EFF-476E-900A-3B6BB16FEA01}" sibTransId="{5D96924D-E518-4354-AC61-2908908A1F73}"/>
    <dgm:cxn modelId="{6652A3EF-F761-4D34-B49B-76711DE3D9AE}" type="presOf" srcId="{F460232E-B7E5-4E65-A656-C7082A3BB543}" destId="{C6EE943D-B91B-41C8-8A4C-DD74D4CFEB13}" srcOrd="0" destOrd="0" presId="urn:microsoft.com/office/officeart/2005/8/layout/hChevron3"/>
    <dgm:cxn modelId="{12C2EBA8-2E81-4E5B-8027-43E092EA43BF}" srcId="{1602A082-2314-4163-B503-B8AF3046E284}" destId="{E60A24A4-A378-499E-9ABE-01F22BE3C8D7}" srcOrd="3" destOrd="0" parTransId="{15A72EB0-CA44-483F-8D31-2E53949A7D03}" sibTransId="{A2F33F8F-F7FB-4EE7-8060-E9D4DC18617B}"/>
    <dgm:cxn modelId="{3A100637-F88D-4329-B2CB-340F609B24A6}" type="presOf" srcId="{1602A082-2314-4163-B503-B8AF3046E284}" destId="{A4DE90EB-0FE6-476F-A059-B570C7C3D4F9}" srcOrd="0" destOrd="0" presId="urn:microsoft.com/office/officeart/2005/8/layout/hChevron3"/>
    <dgm:cxn modelId="{98D81CDF-8BF5-402A-8111-44B6072185C3}" srcId="{1602A082-2314-4163-B503-B8AF3046E284}" destId="{91247E5F-1EFA-4D7B-82D3-6B1EE2B2EEBF}" srcOrd="6" destOrd="0" parTransId="{0E5042CD-0553-4D2E-9E60-411D6DEF3DC9}" sibTransId="{2794C91B-95AB-4860-82FC-B01B4637367E}"/>
    <dgm:cxn modelId="{40764755-6E6C-4506-8503-300872675F67}" type="presOf" srcId="{E7AF278D-0134-438A-8309-0C15CD9497D1}" destId="{C2E56AFE-EBC5-489C-9763-0E83A1F9AE59}" srcOrd="0" destOrd="0" presId="urn:microsoft.com/office/officeart/2005/8/layout/hChevron3"/>
    <dgm:cxn modelId="{B7BFDDE6-B440-4481-A0E1-1321B3BD8023}" type="presOf" srcId="{E81F74DE-D6EA-429E-9176-44A453E8FB74}" destId="{AB90419B-B26F-40FF-8225-3BF70D5B43F5}" srcOrd="0" destOrd="0" presId="urn:microsoft.com/office/officeart/2005/8/layout/hChevron3"/>
    <dgm:cxn modelId="{4BD1FF61-F027-4C9F-BE69-D491A976F1DB}" type="presOf" srcId="{915CA189-E480-4093-B153-9FB0EEDA6A2B}" destId="{28650CF9-969D-4CF0-87B7-A5C96EC19A3C}" srcOrd="0" destOrd="0" presId="urn:microsoft.com/office/officeart/2005/8/layout/hChevron3"/>
    <dgm:cxn modelId="{2F803A94-B15F-4D51-89CC-FBC690659317}" type="presOf" srcId="{05EEBD16-FC3B-4C1A-955B-A47A790DEA4E}" destId="{773D71B6-02A5-49C9-9197-117AD207134F}" srcOrd="0" destOrd="0" presId="urn:microsoft.com/office/officeart/2005/8/layout/hChevron3"/>
    <dgm:cxn modelId="{937E188D-7A98-4C1D-9B8B-E3433F36A374}" type="presParOf" srcId="{A4DE90EB-0FE6-476F-A059-B570C7C3D4F9}" destId="{28650CF9-969D-4CF0-87B7-A5C96EC19A3C}" srcOrd="0" destOrd="0" presId="urn:microsoft.com/office/officeart/2005/8/layout/hChevron3"/>
    <dgm:cxn modelId="{181EEDDD-F6DC-4225-99EB-8DACC8449640}" type="presParOf" srcId="{A4DE90EB-0FE6-476F-A059-B570C7C3D4F9}" destId="{E97EE58F-6183-4386-8B07-554C43247B4B}" srcOrd="1" destOrd="0" presId="urn:microsoft.com/office/officeart/2005/8/layout/hChevron3"/>
    <dgm:cxn modelId="{C9BEE02C-10EC-4E48-A604-37362BCFE645}" type="presParOf" srcId="{A4DE90EB-0FE6-476F-A059-B570C7C3D4F9}" destId="{AB90419B-B26F-40FF-8225-3BF70D5B43F5}" srcOrd="2" destOrd="0" presId="urn:microsoft.com/office/officeart/2005/8/layout/hChevron3"/>
    <dgm:cxn modelId="{4685C8C8-06FA-41F7-9536-B416EFA42FB9}" type="presParOf" srcId="{A4DE90EB-0FE6-476F-A059-B570C7C3D4F9}" destId="{0B05A1C1-6ED5-4933-99AE-BD6177AE6892}" srcOrd="3" destOrd="0" presId="urn:microsoft.com/office/officeart/2005/8/layout/hChevron3"/>
    <dgm:cxn modelId="{037B1D39-5979-4CAA-9FC8-608BC955FA8E}" type="presParOf" srcId="{A4DE90EB-0FE6-476F-A059-B570C7C3D4F9}" destId="{C2E56AFE-EBC5-489C-9763-0E83A1F9AE59}" srcOrd="4" destOrd="0" presId="urn:microsoft.com/office/officeart/2005/8/layout/hChevron3"/>
    <dgm:cxn modelId="{0F64BB99-B918-4201-A359-CF3CEA295890}" type="presParOf" srcId="{A4DE90EB-0FE6-476F-A059-B570C7C3D4F9}" destId="{8D8D4386-F257-42B2-AAD4-976BDD50DD5B}" srcOrd="5" destOrd="0" presId="urn:microsoft.com/office/officeart/2005/8/layout/hChevron3"/>
    <dgm:cxn modelId="{D119507B-F509-4001-A3F6-56E9E0B22803}" type="presParOf" srcId="{A4DE90EB-0FE6-476F-A059-B570C7C3D4F9}" destId="{6FDD132D-0853-4026-B752-434F2DC04CCF}" srcOrd="6" destOrd="0" presId="urn:microsoft.com/office/officeart/2005/8/layout/hChevron3"/>
    <dgm:cxn modelId="{200E111C-CA6D-423F-93EA-FB6764EB91DC}" type="presParOf" srcId="{A4DE90EB-0FE6-476F-A059-B570C7C3D4F9}" destId="{3DE1EF08-E219-4077-8F49-D16F8FCD62BD}" srcOrd="7" destOrd="0" presId="urn:microsoft.com/office/officeart/2005/8/layout/hChevron3"/>
    <dgm:cxn modelId="{A256E5CF-71D2-4BD5-98CA-AD03BE7AD9BA}" type="presParOf" srcId="{A4DE90EB-0FE6-476F-A059-B570C7C3D4F9}" destId="{53E039FC-8300-4493-9E20-B4822EB82EF0}" srcOrd="8" destOrd="0" presId="urn:microsoft.com/office/officeart/2005/8/layout/hChevron3"/>
    <dgm:cxn modelId="{FBAC8332-B228-4AB8-A3D0-177FB010DB90}" type="presParOf" srcId="{A4DE90EB-0FE6-476F-A059-B570C7C3D4F9}" destId="{FFD034F8-9EC4-49F0-9AAA-1EF56C70CAE4}" srcOrd="9" destOrd="0" presId="urn:microsoft.com/office/officeart/2005/8/layout/hChevron3"/>
    <dgm:cxn modelId="{C351F234-F52E-4596-895E-7575F9891BBD}" type="presParOf" srcId="{A4DE90EB-0FE6-476F-A059-B570C7C3D4F9}" destId="{773D71B6-02A5-49C9-9197-117AD207134F}" srcOrd="10" destOrd="0" presId="urn:microsoft.com/office/officeart/2005/8/layout/hChevron3"/>
    <dgm:cxn modelId="{2321732F-1BF6-4AD4-9C3F-3F8FDEB30FF1}" type="presParOf" srcId="{A4DE90EB-0FE6-476F-A059-B570C7C3D4F9}" destId="{CB420EC2-4D82-4715-B539-E63A0A3B3D6E}" srcOrd="11" destOrd="0" presId="urn:microsoft.com/office/officeart/2005/8/layout/hChevron3"/>
    <dgm:cxn modelId="{D37A398D-262A-4523-BF50-71D74A3D3C1A}" type="presParOf" srcId="{A4DE90EB-0FE6-476F-A059-B570C7C3D4F9}" destId="{47F239CD-2199-42F5-973C-3CDBFE7DFFA8}" srcOrd="12" destOrd="0" presId="urn:microsoft.com/office/officeart/2005/8/layout/hChevron3"/>
    <dgm:cxn modelId="{BF95BAD7-8864-489A-80E4-9FB8F89B3940}" type="presParOf" srcId="{A4DE90EB-0FE6-476F-A059-B570C7C3D4F9}" destId="{6E6B1B6C-3A2F-4EA0-9D0F-18F6C4D58D94}" srcOrd="13" destOrd="0" presId="urn:microsoft.com/office/officeart/2005/8/layout/hChevron3"/>
    <dgm:cxn modelId="{D4D267B9-3CF6-463E-ADCF-D70CF6FD7823}" type="presParOf" srcId="{A4DE90EB-0FE6-476F-A059-B570C7C3D4F9}" destId="{C6EE943D-B91B-41C8-8A4C-DD74D4CFEB13}" srcOrd="1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60137F-5256-4C1F-9E59-446D9C667D80}">
      <dsp:nvSpPr>
        <dsp:cNvPr id="0" name=""/>
        <dsp:cNvSpPr/>
      </dsp:nvSpPr>
      <dsp:spPr>
        <a:xfrm>
          <a:off x="4682083" y="1750599"/>
          <a:ext cx="2874403" cy="5102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9402"/>
              </a:lnTo>
              <a:lnTo>
                <a:pt x="2874403" y="419402"/>
              </a:lnTo>
              <a:lnTo>
                <a:pt x="2874403" y="510249"/>
              </a:lnTo>
            </a:path>
          </a:pathLst>
        </a:custGeom>
        <a:noFill/>
        <a:ln w="25400" cap="flat" cmpd="sng" algn="ctr">
          <a:solidFill>
            <a:srgbClr val="7030A0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C5BF8D-A659-470A-92D7-70F9EA642898}">
      <dsp:nvSpPr>
        <dsp:cNvPr id="0" name=""/>
        <dsp:cNvSpPr/>
      </dsp:nvSpPr>
      <dsp:spPr>
        <a:xfrm>
          <a:off x="4676165" y="3079374"/>
          <a:ext cx="2578789" cy="3336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754"/>
              </a:lnTo>
              <a:lnTo>
                <a:pt x="2578789" y="242754"/>
              </a:lnTo>
              <a:lnTo>
                <a:pt x="2578789" y="333600"/>
              </a:lnTo>
            </a:path>
          </a:pathLst>
        </a:custGeom>
        <a:noFill/>
        <a:ln w="25400" cap="flat" cmpd="sng" algn="ctr">
          <a:solidFill>
            <a:srgbClr val="7030A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D26A19-BD64-42B6-81F8-E499FF02F4D5}">
      <dsp:nvSpPr>
        <dsp:cNvPr id="0" name=""/>
        <dsp:cNvSpPr/>
      </dsp:nvSpPr>
      <dsp:spPr>
        <a:xfrm>
          <a:off x="4676165" y="3079374"/>
          <a:ext cx="1498670" cy="3336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754"/>
              </a:lnTo>
              <a:lnTo>
                <a:pt x="1498670" y="242754"/>
              </a:lnTo>
              <a:lnTo>
                <a:pt x="1498670" y="333600"/>
              </a:lnTo>
            </a:path>
          </a:pathLst>
        </a:custGeom>
        <a:noFill/>
        <a:ln w="25400" cap="flat" cmpd="sng" algn="ctr">
          <a:solidFill>
            <a:srgbClr val="7030A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86D148-9CFB-4642-93AD-BD79DC05BB94}">
      <dsp:nvSpPr>
        <dsp:cNvPr id="0" name=""/>
        <dsp:cNvSpPr/>
      </dsp:nvSpPr>
      <dsp:spPr>
        <a:xfrm>
          <a:off x="4676165" y="3079374"/>
          <a:ext cx="346548" cy="3336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754"/>
              </a:lnTo>
              <a:lnTo>
                <a:pt x="346548" y="242754"/>
              </a:lnTo>
              <a:lnTo>
                <a:pt x="346548" y="333600"/>
              </a:lnTo>
            </a:path>
          </a:pathLst>
        </a:custGeom>
        <a:noFill/>
        <a:ln w="25400" cap="flat" cmpd="sng" algn="ctr">
          <a:solidFill>
            <a:srgbClr val="7030A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3057DB-9AF2-44E3-B710-4A1582EA44CD}">
      <dsp:nvSpPr>
        <dsp:cNvPr id="0" name=""/>
        <dsp:cNvSpPr/>
      </dsp:nvSpPr>
      <dsp:spPr>
        <a:xfrm>
          <a:off x="4630445" y="1750599"/>
          <a:ext cx="91440" cy="510249"/>
        </a:xfrm>
        <a:custGeom>
          <a:avLst/>
          <a:gdLst/>
          <a:ahLst/>
          <a:cxnLst/>
          <a:rect l="0" t="0" r="0" b="0"/>
          <a:pathLst>
            <a:path>
              <a:moveTo>
                <a:pt x="51637" y="0"/>
              </a:moveTo>
              <a:lnTo>
                <a:pt x="51637" y="419402"/>
              </a:lnTo>
              <a:lnTo>
                <a:pt x="45720" y="419402"/>
              </a:lnTo>
              <a:lnTo>
                <a:pt x="45720" y="510249"/>
              </a:lnTo>
            </a:path>
          </a:pathLst>
        </a:custGeom>
        <a:noFill/>
        <a:ln w="25400" cap="flat" cmpd="sng" algn="ctr">
          <a:solidFill>
            <a:srgbClr val="7030A0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C55184-FBDB-42F7-A1EE-633E2066CA9E}">
      <dsp:nvSpPr>
        <dsp:cNvPr id="0" name=""/>
        <dsp:cNvSpPr/>
      </dsp:nvSpPr>
      <dsp:spPr>
        <a:xfrm>
          <a:off x="2155880" y="3079374"/>
          <a:ext cx="1714702" cy="3336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754"/>
              </a:lnTo>
              <a:lnTo>
                <a:pt x="1714702" y="242754"/>
              </a:lnTo>
              <a:lnTo>
                <a:pt x="1714702" y="333600"/>
              </a:lnTo>
            </a:path>
          </a:pathLst>
        </a:custGeom>
        <a:noFill/>
        <a:ln w="25400" cap="flat" cmpd="sng" algn="ctr">
          <a:solidFill>
            <a:srgbClr val="7030A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427047-2D99-4F51-A8DC-84E55FC0E786}">
      <dsp:nvSpPr>
        <dsp:cNvPr id="0" name=""/>
        <dsp:cNvSpPr/>
      </dsp:nvSpPr>
      <dsp:spPr>
        <a:xfrm>
          <a:off x="2155880" y="3079374"/>
          <a:ext cx="562572" cy="3336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754"/>
              </a:lnTo>
              <a:lnTo>
                <a:pt x="562572" y="242754"/>
              </a:lnTo>
              <a:lnTo>
                <a:pt x="562572" y="333600"/>
              </a:lnTo>
            </a:path>
          </a:pathLst>
        </a:custGeom>
        <a:noFill/>
        <a:ln w="25400" cap="flat" cmpd="sng" algn="ctr">
          <a:solidFill>
            <a:srgbClr val="7030A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9F8AC2-47F1-416D-9AB1-A8E805EE8056}">
      <dsp:nvSpPr>
        <dsp:cNvPr id="0" name=""/>
        <dsp:cNvSpPr/>
      </dsp:nvSpPr>
      <dsp:spPr>
        <a:xfrm>
          <a:off x="1638333" y="3079374"/>
          <a:ext cx="517547" cy="333600"/>
        </a:xfrm>
        <a:custGeom>
          <a:avLst/>
          <a:gdLst/>
          <a:ahLst/>
          <a:cxnLst/>
          <a:rect l="0" t="0" r="0" b="0"/>
          <a:pathLst>
            <a:path>
              <a:moveTo>
                <a:pt x="517547" y="0"/>
              </a:moveTo>
              <a:lnTo>
                <a:pt x="517547" y="242754"/>
              </a:lnTo>
              <a:lnTo>
                <a:pt x="0" y="242754"/>
              </a:lnTo>
              <a:lnTo>
                <a:pt x="0" y="333600"/>
              </a:lnTo>
            </a:path>
          </a:pathLst>
        </a:custGeom>
        <a:noFill/>
        <a:ln w="25400" cap="flat" cmpd="sng" algn="ctr">
          <a:solidFill>
            <a:srgbClr val="7030A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00158E-FE85-4D1F-906B-95FE6A0E1FE6}">
      <dsp:nvSpPr>
        <dsp:cNvPr id="0" name=""/>
        <dsp:cNvSpPr/>
      </dsp:nvSpPr>
      <dsp:spPr>
        <a:xfrm>
          <a:off x="486203" y="3079374"/>
          <a:ext cx="1669677" cy="333600"/>
        </a:xfrm>
        <a:custGeom>
          <a:avLst/>
          <a:gdLst/>
          <a:ahLst/>
          <a:cxnLst/>
          <a:rect l="0" t="0" r="0" b="0"/>
          <a:pathLst>
            <a:path>
              <a:moveTo>
                <a:pt x="1669677" y="0"/>
              </a:moveTo>
              <a:lnTo>
                <a:pt x="1669677" y="242754"/>
              </a:lnTo>
              <a:lnTo>
                <a:pt x="0" y="242754"/>
              </a:lnTo>
              <a:lnTo>
                <a:pt x="0" y="333600"/>
              </a:lnTo>
            </a:path>
          </a:pathLst>
        </a:custGeom>
        <a:noFill/>
        <a:ln w="25400" cap="flat" cmpd="sng" algn="ctr">
          <a:solidFill>
            <a:srgbClr val="7030A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2A590A-316A-4FCB-96CA-206B35082AD4}">
      <dsp:nvSpPr>
        <dsp:cNvPr id="0" name=""/>
        <dsp:cNvSpPr/>
      </dsp:nvSpPr>
      <dsp:spPr>
        <a:xfrm>
          <a:off x="2155880" y="1750599"/>
          <a:ext cx="2526202" cy="510249"/>
        </a:xfrm>
        <a:custGeom>
          <a:avLst/>
          <a:gdLst/>
          <a:ahLst/>
          <a:cxnLst/>
          <a:rect l="0" t="0" r="0" b="0"/>
          <a:pathLst>
            <a:path>
              <a:moveTo>
                <a:pt x="2526202" y="0"/>
              </a:moveTo>
              <a:lnTo>
                <a:pt x="2526202" y="419402"/>
              </a:lnTo>
              <a:lnTo>
                <a:pt x="0" y="419402"/>
              </a:lnTo>
              <a:lnTo>
                <a:pt x="0" y="510249"/>
              </a:lnTo>
            </a:path>
          </a:pathLst>
        </a:custGeom>
        <a:noFill/>
        <a:ln w="25400" cap="flat" cmpd="sng" algn="ctr">
          <a:solidFill>
            <a:srgbClr val="7030A0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22BF85-BC14-4744-BB85-A642D7496095}">
      <dsp:nvSpPr>
        <dsp:cNvPr id="0" name=""/>
        <dsp:cNvSpPr/>
      </dsp:nvSpPr>
      <dsp:spPr>
        <a:xfrm>
          <a:off x="3754763" y="604664"/>
          <a:ext cx="1854640" cy="1145935"/>
        </a:xfrm>
        <a:prstGeom prst="rect">
          <a:avLst/>
        </a:prstGeom>
        <a:solidFill>
          <a:srgbClr val="EEECE1">
            <a:lumMod val="5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Council of Trustees</a:t>
          </a:r>
        </a:p>
      </dsp:txBody>
      <dsp:txXfrm>
        <a:off x="3754763" y="604664"/>
        <a:ext cx="1854640" cy="1145935"/>
      </dsp:txXfrm>
    </dsp:sp>
    <dsp:sp modelId="{E01C57E8-28C0-4D37-803D-1CEB4897BCFF}">
      <dsp:nvSpPr>
        <dsp:cNvPr id="0" name=""/>
        <dsp:cNvSpPr/>
      </dsp:nvSpPr>
      <dsp:spPr>
        <a:xfrm>
          <a:off x="1522509" y="2260848"/>
          <a:ext cx="1266743" cy="818525"/>
        </a:xfrm>
        <a:prstGeom prst="rect">
          <a:avLst/>
        </a:prstGeom>
        <a:gradFill rotWithShape="0">
          <a:gsLst>
            <a:gs pos="0">
              <a:srgbClr val="7030A0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7030A0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7030A0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International </a:t>
          </a:r>
          <a:r>
            <a:rPr lang="en-GB" sz="16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Management</a:t>
          </a:r>
          <a:r>
            <a:rPr lang="en-GB" sz="18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n-GB" sz="18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Committee</a:t>
          </a:r>
          <a:endParaRPr lang="en-GB" sz="18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522509" y="2260848"/>
        <a:ext cx="1266743" cy="818525"/>
      </dsp:txXfrm>
    </dsp:sp>
    <dsp:sp modelId="{9BF6CF13-57A6-4F8C-BA41-B1F8F66BB7E0}">
      <dsp:nvSpPr>
        <dsp:cNvPr id="0" name=""/>
        <dsp:cNvSpPr/>
      </dsp:nvSpPr>
      <dsp:spPr>
        <a:xfrm>
          <a:off x="10341" y="3412974"/>
          <a:ext cx="951723" cy="654820"/>
        </a:xfrm>
        <a:prstGeom prst="rect">
          <a:avLst/>
        </a:prstGeom>
        <a:solidFill>
          <a:srgbClr val="954ECA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International Education Standards Committee</a:t>
          </a:r>
        </a:p>
      </dsp:txBody>
      <dsp:txXfrm>
        <a:off x="10341" y="3412974"/>
        <a:ext cx="951723" cy="654820"/>
      </dsp:txXfrm>
    </dsp:sp>
    <dsp:sp modelId="{7B8F1F2E-6F14-4A40-8199-09796DB49CAC}">
      <dsp:nvSpPr>
        <dsp:cNvPr id="0" name=""/>
        <dsp:cNvSpPr/>
      </dsp:nvSpPr>
      <dsp:spPr>
        <a:xfrm>
          <a:off x="1162472" y="3412974"/>
          <a:ext cx="951723" cy="654820"/>
        </a:xfrm>
        <a:prstGeom prst="rect">
          <a:avLst/>
        </a:prstGeom>
        <a:solidFill>
          <a:srgbClr val="954ECA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International Membership Standards Committee</a:t>
          </a:r>
        </a:p>
      </dsp:txBody>
      <dsp:txXfrm>
        <a:off x="1162472" y="3412974"/>
        <a:ext cx="951723" cy="654820"/>
      </dsp:txXfrm>
    </dsp:sp>
    <dsp:sp modelId="{1E54E324-2260-4DD0-9931-20975F0D1B7B}">
      <dsp:nvSpPr>
        <dsp:cNvPr id="0" name=""/>
        <dsp:cNvSpPr/>
      </dsp:nvSpPr>
      <dsp:spPr>
        <a:xfrm>
          <a:off x="2242591" y="3412974"/>
          <a:ext cx="951723" cy="654820"/>
        </a:xfrm>
        <a:prstGeom prst="rect">
          <a:avLst/>
        </a:prstGeom>
        <a:solidFill>
          <a:srgbClr val="954ECA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International Young Professionals Committee</a:t>
          </a:r>
        </a:p>
      </dsp:txBody>
      <dsp:txXfrm>
        <a:off x="2242591" y="3412974"/>
        <a:ext cx="951723" cy="654820"/>
      </dsp:txXfrm>
    </dsp:sp>
    <dsp:sp modelId="{66862BF4-58A6-4E0B-8E89-0752C56FEBE2}">
      <dsp:nvSpPr>
        <dsp:cNvPr id="0" name=""/>
        <dsp:cNvSpPr/>
      </dsp:nvSpPr>
      <dsp:spPr>
        <a:xfrm>
          <a:off x="3394721" y="3412974"/>
          <a:ext cx="951723" cy="654820"/>
        </a:xfrm>
        <a:prstGeom prst="rect">
          <a:avLst/>
        </a:prstGeom>
        <a:solidFill>
          <a:srgbClr val="954ECA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Women in Logistics &amp; Transport</a:t>
          </a:r>
        </a:p>
      </dsp:txBody>
      <dsp:txXfrm>
        <a:off x="3394721" y="3412974"/>
        <a:ext cx="951723" cy="654820"/>
      </dsp:txXfrm>
    </dsp:sp>
    <dsp:sp modelId="{AA4F5CEF-55C6-47D9-A3F3-3FB589841F1D}">
      <dsp:nvSpPr>
        <dsp:cNvPr id="0" name=""/>
        <dsp:cNvSpPr/>
      </dsp:nvSpPr>
      <dsp:spPr>
        <a:xfrm>
          <a:off x="4042793" y="2260848"/>
          <a:ext cx="1266743" cy="818525"/>
        </a:xfrm>
        <a:prstGeom prst="rect">
          <a:avLst/>
        </a:prstGeom>
        <a:gradFill rotWithShape="0">
          <a:gsLst>
            <a:gs pos="0">
              <a:srgbClr val="7030A0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7030A0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7030A0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International Council</a:t>
          </a:r>
        </a:p>
      </dsp:txBody>
      <dsp:txXfrm>
        <a:off x="4042793" y="2260848"/>
        <a:ext cx="1266743" cy="818525"/>
      </dsp:txXfrm>
    </dsp:sp>
    <dsp:sp modelId="{088E590F-AC7B-4C31-96FB-CCFEAADB8A0D}">
      <dsp:nvSpPr>
        <dsp:cNvPr id="0" name=""/>
        <dsp:cNvSpPr/>
      </dsp:nvSpPr>
      <dsp:spPr>
        <a:xfrm>
          <a:off x="4546852" y="3412974"/>
          <a:ext cx="951723" cy="654820"/>
        </a:xfrm>
        <a:prstGeom prst="rect">
          <a:avLst/>
        </a:prstGeom>
        <a:solidFill>
          <a:srgbClr val="954ECA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Territories and Branches</a:t>
          </a:r>
        </a:p>
      </dsp:txBody>
      <dsp:txXfrm>
        <a:off x="4546852" y="3412974"/>
        <a:ext cx="951723" cy="654820"/>
      </dsp:txXfrm>
    </dsp:sp>
    <dsp:sp modelId="{0FA5DB02-D0DC-46B3-925C-B410AEBACAC3}">
      <dsp:nvSpPr>
        <dsp:cNvPr id="0" name=""/>
        <dsp:cNvSpPr/>
      </dsp:nvSpPr>
      <dsp:spPr>
        <a:xfrm>
          <a:off x="5698973" y="3412974"/>
          <a:ext cx="951723" cy="654820"/>
        </a:xfrm>
        <a:prstGeom prst="rect">
          <a:avLst/>
        </a:prstGeom>
        <a:solidFill>
          <a:srgbClr val="954ECA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Members</a:t>
          </a:r>
        </a:p>
      </dsp:txBody>
      <dsp:txXfrm>
        <a:off x="5698973" y="3412974"/>
        <a:ext cx="951723" cy="654820"/>
      </dsp:txXfrm>
    </dsp:sp>
    <dsp:sp modelId="{A15D764A-38F3-4A93-A194-957B0C5868C8}">
      <dsp:nvSpPr>
        <dsp:cNvPr id="0" name=""/>
        <dsp:cNvSpPr/>
      </dsp:nvSpPr>
      <dsp:spPr>
        <a:xfrm>
          <a:off x="6779093" y="3412974"/>
          <a:ext cx="951723" cy="654820"/>
        </a:xfrm>
        <a:prstGeom prst="rect">
          <a:avLst/>
        </a:prstGeom>
        <a:solidFill>
          <a:srgbClr val="954ECA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Accredited Education Providers</a:t>
          </a:r>
        </a:p>
      </dsp:txBody>
      <dsp:txXfrm>
        <a:off x="6779093" y="3412974"/>
        <a:ext cx="951723" cy="654820"/>
      </dsp:txXfrm>
    </dsp:sp>
    <dsp:sp modelId="{1053DCD0-FDD5-4D21-9C3E-D09F1DD41A3A}">
      <dsp:nvSpPr>
        <dsp:cNvPr id="0" name=""/>
        <dsp:cNvSpPr/>
      </dsp:nvSpPr>
      <dsp:spPr>
        <a:xfrm>
          <a:off x="6923114" y="2260848"/>
          <a:ext cx="1266743" cy="818525"/>
        </a:xfrm>
        <a:prstGeom prst="rect">
          <a:avLst/>
        </a:prstGeom>
        <a:gradFill rotWithShape="0">
          <a:gsLst>
            <a:gs pos="0">
              <a:srgbClr val="7030A0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7030A0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7030A0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International Audit Committee</a:t>
          </a:r>
        </a:p>
      </dsp:txBody>
      <dsp:txXfrm>
        <a:off x="6923114" y="2260848"/>
        <a:ext cx="1266743" cy="8185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42484F-50AA-4425-8BDB-67770462CE81}">
      <dsp:nvSpPr>
        <dsp:cNvPr id="0" name=""/>
        <dsp:cNvSpPr/>
      </dsp:nvSpPr>
      <dsp:spPr>
        <a:xfrm>
          <a:off x="4114800" y="2625136"/>
          <a:ext cx="3160818" cy="3557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661"/>
              </a:lnTo>
              <a:lnTo>
                <a:pt x="3160818" y="165661"/>
              </a:lnTo>
              <a:lnTo>
                <a:pt x="3160818" y="355792"/>
              </a:lnTo>
            </a:path>
          </a:pathLst>
        </a:custGeom>
        <a:noFill/>
        <a:ln w="25400" cap="flat" cmpd="sng" algn="ctr">
          <a:solidFill>
            <a:srgbClr val="8064A2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5AD6D2-4CEE-4E7B-BA22-A7592F3EB408}">
      <dsp:nvSpPr>
        <dsp:cNvPr id="0" name=""/>
        <dsp:cNvSpPr/>
      </dsp:nvSpPr>
      <dsp:spPr>
        <a:xfrm>
          <a:off x="4114800" y="2625136"/>
          <a:ext cx="1049367" cy="3557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661"/>
              </a:lnTo>
              <a:lnTo>
                <a:pt x="1049367" y="165661"/>
              </a:lnTo>
              <a:lnTo>
                <a:pt x="1049367" y="355792"/>
              </a:lnTo>
            </a:path>
          </a:pathLst>
        </a:custGeom>
        <a:noFill/>
        <a:ln w="25400" cap="flat" cmpd="sng" algn="ctr">
          <a:solidFill>
            <a:srgbClr val="8064A2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4BF077-7570-4FE2-8E75-10CEB56F80F8}">
      <dsp:nvSpPr>
        <dsp:cNvPr id="0" name=""/>
        <dsp:cNvSpPr/>
      </dsp:nvSpPr>
      <dsp:spPr>
        <a:xfrm>
          <a:off x="2957485" y="2625136"/>
          <a:ext cx="1157314" cy="355792"/>
        </a:xfrm>
        <a:custGeom>
          <a:avLst/>
          <a:gdLst/>
          <a:ahLst/>
          <a:cxnLst/>
          <a:rect l="0" t="0" r="0" b="0"/>
          <a:pathLst>
            <a:path>
              <a:moveTo>
                <a:pt x="1157314" y="0"/>
              </a:moveTo>
              <a:lnTo>
                <a:pt x="1157314" y="165661"/>
              </a:lnTo>
              <a:lnTo>
                <a:pt x="0" y="165661"/>
              </a:lnTo>
              <a:lnTo>
                <a:pt x="0" y="355792"/>
              </a:lnTo>
            </a:path>
          </a:pathLst>
        </a:custGeom>
        <a:noFill/>
        <a:ln w="25400" cap="flat" cmpd="sng" algn="ctr">
          <a:solidFill>
            <a:srgbClr val="8064A2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050376-F163-4CAB-8B79-1F21F6F6FA9E}">
      <dsp:nvSpPr>
        <dsp:cNvPr id="0" name=""/>
        <dsp:cNvSpPr/>
      </dsp:nvSpPr>
      <dsp:spPr>
        <a:xfrm>
          <a:off x="941265" y="2625136"/>
          <a:ext cx="3173534" cy="355792"/>
        </a:xfrm>
        <a:custGeom>
          <a:avLst/>
          <a:gdLst/>
          <a:ahLst/>
          <a:cxnLst/>
          <a:rect l="0" t="0" r="0" b="0"/>
          <a:pathLst>
            <a:path>
              <a:moveTo>
                <a:pt x="3173534" y="0"/>
              </a:moveTo>
              <a:lnTo>
                <a:pt x="3173534" y="165661"/>
              </a:lnTo>
              <a:lnTo>
                <a:pt x="0" y="165661"/>
              </a:lnTo>
              <a:lnTo>
                <a:pt x="0" y="355792"/>
              </a:lnTo>
            </a:path>
          </a:pathLst>
        </a:custGeom>
        <a:noFill/>
        <a:ln w="25400" cap="flat" cmpd="sng" algn="ctr">
          <a:solidFill>
            <a:srgbClr val="8064A2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01976A-E861-4B19-9F7A-A2336B47C530}">
      <dsp:nvSpPr>
        <dsp:cNvPr id="0" name=""/>
        <dsp:cNvSpPr/>
      </dsp:nvSpPr>
      <dsp:spPr>
        <a:xfrm>
          <a:off x="4069080" y="1430025"/>
          <a:ext cx="91440" cy="38026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0262"/>
              </a:lnTo>
            </a:path>
          </a:pathLst>
        </a:custGeom>
        <a:noFill/>
        <a:ln w="25400" cap="flat" cmpd="sng" algn="ctr">
          <a:solidFill>
            <a:srgbClr val="8064A2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6752C6-C33D-48E2-BD2C-912463100C58}">
      <dsp:nvSpPr>
        <dsp:cNvPr id="0" name=""/>
        <dsp:cNvSpPr/>
      </dsp:nvSpPr>
      <dsp:spPr>
        <a:xfrm>
          <a:off x="3327896" y="615177"/>
          <a:ext cx="1573807" cy="814847"/>
        </a:xfrm>
        <a:prstGeom prst="rect">
          <a:avLst/>
        </a:prstGeom>
        <a:solidFill>
          <a:srgbClr val="EEECE1">
            <a:lumMod val="5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14984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International Council</a:t>
          </a:r>
        </a:p>
      </dsp:txBody>
      <dsp:txXfrm>
        <a:off x="3327896" y="615177"/>
        <a:ext cx="1573807" cy="814847"/>
      </dsp:txXfrm>
    </dsp:sp>
    <dsp:sp modelId="{A57CBA1E-24E0-4428-A71C-41BAA60A821C}">
      <dsp:nvSpPr>
        <dsp:cNvPr id="0" name=""/>
        <dsp:cNvSpPr/>
      </dsp:nvSpPr>
      <dsp:spPr>
        <a:xfrm rot="5400000" flipH="1">
          <a:off x="8005130" y="718244"/>
          <a:ext cx="373214" cy="75723"/>
        </a:xfrm>
        <a:prstGeom prst="rect">
          <a:avLst/>
        </a:prstGeom>
        <a:noFill/>
        <a:ln w="9525" cap="flat" cmpd="sng" algn="ctr">
          <a:noFill/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3175" rIns="12700" bIns="3175" numCol="1" spcCol="1270" anchor="ctr" anchorCtr="0">
          <a:noAutofit/>
        </a:bodyPr>
        <a:lstStyle/>
        <a:p>
          <a:pPr lvl="0" algn="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8005130" y="718244"/>
        <a:ext cx="373214" cy="75723"/>
      </dsp:txXfrm>
    </dsp:sp>
    <dsp:sp modelId="{B79F907C-B6C3-4326-9C9F-1F9AE5C09EBD}">
      <dsp:nvSpPr>
        <dsp:cNvPr id="0" name=""/>
        <dsp:cNvSpPr/>
      </dsp:nvSpPr>
      <dsp:spPr>
        <a:xfrm>
          <a:off x="3327896" y="1810288"/>
          <a:ext cx="1573807" cy="814847"/>
        </a:xfrm>
        <a:prstGeom prst="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14984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International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Secretariat</a:t>
          </a:r>
        </a:p>
      </dsp:txBody>
      <dsp:txXfrm>
        <a:off x="3327896" y="1810288"/>
        <a:ext cx="1573807" cy="814847"/>
      </dsp:txXfrm>
    </dsp:sp>
    <dsp:sp modelId="{2D279CFC-22B1-41C2-A64D-B7549D949674}">
      <dsp:nvSpPr>
        <dsp:cNvPr id="0" name=""/>
        <dsp:cNvSpPr/>
      </dsp:nvSpPr>
      <dsp:spPr>
        <a:xfrm>
          <a:off x="8161016" y="931088"/>
          <a:ext cx="68583" cy="68580"/>
        </a:xfrm>
        <a:prstGeom prst="rect">
          <a:avLst/>
        </a:prstGeom>
        <a:noFill/>
        <a:ln w="9525" cap="flat" cmpd="sng" algn="ctr">
          <a:noFill/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3175" rIns="12700" bIns="3175" numCol="1" spcCol="1270" anchor="ctr" anchorCtr="0">
          <a:noAutofit/>
        </a:bodyPr>
        <a:lstStyle/>
        <a:p>
          <a:pPr lvl="0" algn="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8161016" y="931088"/>
        <a:ext cx="68583" cy="68580"/>
      </dsp:txXfrm>
    </dsp:sp>
    <dsp:sp modelId="{547EB8D3-4622-4AF6-A58D-7906CBB8D61F}">
      <dsp:nvSpPr>
        <dsp:cNvPr id="0" name=""/>
        <dsp:cNvSpPr/>
      </dsp:nvSpPr>
      <dsp:spPr>
        <a:xfrm>
          <a:off x="154361" y="2980928"/>
          <a:ext cx="1573807" cy="814847"/>
        </a:xfrm>
        <a:prstGeom prst="rect">
          <a:avLst/>
        </a:prstGeom>
        <a:solidFill>
          <a:srgbClr val="9954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14984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Finance </a:t>
          </a:r>
          <a:r>
            <a:rPr lang="en-GB" sz="20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&amp; Legal</a:t>
          </a:r>
        </a:p>
      </dsp:txBody>
      <dsp:txXfrm>
        <a:off x="154361" y="2980928"/>
        <a:ext cx="1573807" cy="814847"/>
      </dsp:txXfrm>
    </dsp:sp>
    <dsp:sp modelId="{F293EC82-DC60-414C-ADC8-02368AB7C83D}">
      <dsp:nvSpPr>
        <dsp:cNvPr id="0" name=""/>
        <dsp:cNvSpPr/>
      </dsp:nvSpPr>
      <dsp:spPr>
        <a:xfrm>
          <a:off x="396790" y="3639169"/>
          <a:ext cx="1416427" cy="271615"/>
        </a:xfrm>
        <a:prstGeom prst="rect">
          <a:avLst/>
        </a:prstGeom>
        <a:solidFill>
          <a:srgbClr val="8064A2">
            <a:lumMod val="20000"/>
            <a:lumOff val="80000"/>
            <a:alpha val="90000"/>
          </a:srgbClr>
        </a:solidFill>
        <a:ln w="9525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CILT </a:t>
          </a:r>
          <a:r>
            <a:rPr lang="en-GB" sz="1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UK</a:t>
          </a:r>
        </a:p>
      </dsp:txBody>
      <dsp:txXfrm>
        <a:off x="396790" y="3639169"/>
        <a:ext cx="1416427" cy="271615"/>
      </dsp:txXfrm>
    </dsp:sp>
    <dsp:sp modelId="{474B58EF-0893-4EF0-B414-29C538DEDDF1}">
      <dsp:nvSpPr>
        <dsp:cNvPr id="0" name=""/>
        <dsp:cNvSpPr/>
      </dsp:nvSpPr>
      <dsp:spPr>
        <a:xfrm>
          <a:off x="2170581" y="2980928"/>
          <a:ext cx="1573807" cy="814847"/>
        </a:xfrm>
        <a:prstGeom prst="rect">
          <a:avLst/>
        </a:prstGeom>
        <a:solidFill>
          <a:srgbClr val="9954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14984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Education</a:t>
          </a:r>
        </a:p>
      </dsp:txBody>
      <dsp:txXfrm>
        <a:off x="2170581" y="2980928"/>
        <a:ext cx="1573807" cy="814847"/>
      </dsp:txXfrm>
    </dsp:sp>
    <dsp:sp modelId="{DDFF4008-8F96-45BF-9B15-F71DBB86D6A8}">
      <dsp:nvSpPr>
        <dsp:cNvPr id="0" name=""/>
        <dsp:cNvSpPr/>
      </dsp:nvSpPr>
      <dsp:spPr>
        <a:xfrm>
          <a:off x="2508241" y="3639169"/>
          <a:ext cx="1416427" cy="271615"/>
        </a:xfrm>
        <a:prstGeom prst="rect">
          <a:avLst/>
        </a:prstGeom>
        <a:solidFill>
          <a:srgbClr val="8064A2">
            <a:lumMod val="20000"/>
            <a:lumOff val="80000"/>
            <a:alpha val="90000"/>
          </a:srgbClr>
        </a:solidFill>
        <a:ln w="9525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CILT UK</a:t>
          </a:r>
          <a:endParaRPr lang="en-GB" sz="17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2508241" y="3639169"/>
        <a:ext cx="1416427" cy="271615"/>
      </dsp:txXfrm>
    </dsp:sp>
    <dsp:sp modelId="{81937497-FF3A-4F95-AF0C-7FFE258F2D71}">
      <dsp:nvSpPr>
        <dsp:cNvPr id="0" name=""/>
        <dsp:cNvSpPr/>
      </dsp:nvSpPr>
      <dsp:spPr>
        <a:xfrm>
          <a:off x="4377263" y="2980928"/>
          <a:ext cx="1573807" cy="814847"/>
        </a:xfrm>
        <a:prstGeom prst="rect">
          <a:avLst/>
        </a:prstGeom>
        <a:solidFill>
          <a:srgbClr val="9954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14984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Marketing</a:t>
          </a:r>
        </a:p>
      </dsp:txBody>
      <dsp:txXfrm>
        <a:off x="4377263" y="2980928"/>
        <a:ext cx="1573807" cy="814847"/>
      </dsp:txXfrm>
    </dsp:sp>
    <dsp:sp modelId="{1C307536-3EED-4317-8EDB-75D82B3AD5F2}">
      <dsp:nvSpPr>
        <dsp:cNvPr id="0" name=""/>
        <dsp:cNvSpPr/>
      </dsp:nvSpPr>
      <dsp:spPr>
        <a:xfrm>
          <a:off x="4619692" y="3639169"/>
          <a:ext cx="1416427" cy="271615"/>
        </a:xfrm>
        <a:prstGeom prst="rect">
          <a:avLst/>
        </a:prstGeom>
        <a:solidFill>
          <a:srgbClr val="8064A2">
            <a:lumMod val="20000"/>
            <a:lumOff val="80000"/>
            <a:alpha val="90000"/>
          </a:srgbClr>
        </a:solidFill>
        <a:ln w="9525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CILT International</a:t>
          </a:r>
          <a:endParaRPr lang="en-GB" sz="1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4619692" y="3639169"/>
        <a:ext cx="1416427" cy="271615"/>
      </dsp:txXfrm>
    </dsp:sp>
    <dsp:sp modelId="{0D3B3B04-1405-4C59-918E-97175E112B34}">
      <dsp:nvSpPr>
        <dsp:cNvPr id="0" name=""/>
        <dsp:cNvSpPr/>
      </dsp:nvSpPr>
      <dsp:spPr>
        <a:xfrm>
          <a:off x="6488714" y="2980928"/>
          <a:ext cx="1573807" cy="814847"/>
        </a:xfrm>
        <a:prstGeom prst="rect">
          <a:avLst/>
        </a:prstGeom>
        <a:solidFill>
          <a:srgbClr val="9954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14984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Membership</a:t>
          </a:r>
        </a:p>
      </dsp:txBody>
      <dsp:txXfrm>
        <a:off x="6488714" y="2980928"/>
        <a:ext cx="1573807" cy="814847"/>
      </dsp:txXfrm>
    </dsp:sp>
    <dsp:sp modelId="{2D70227D-FB68-4290-B1A6-5E96A9CED655}">
      <dsp:nvSpPr>
        <dsp:cNvPr id="0" name=""/>
        <dsp:cNvSpPr/>
      </dsp:nvSpPr>
      <dsp:spPr>
        <a:xfrm>
          <a:off x="6731143" y="3639169"/>
          <a:ext cx="1416427" cy="271615"/>
        </a:xfrm>
        <a:prstGeom prst="rect">
          <a:avLst/>
        </a:prstGeom>
        <a:solidFill>
          <a:srgbClr val="8064A2">
            <a:lumMod val="20000"/>
            <a:lumOff val="80000"/>
            <a:alpha val="90000"/>
          </a:srgbClr>
        </a:solidFill>
        <a:ln w="9525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10160" rIns="4064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CILT </a:t>
          </a:r>
          <a:r>
            <a:rPr lang="en-GB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Hong Kong</a:t>
          </a:r>
        </a:p>
      </dsp:txBody>
      <dsp:txXfrm>
        <a:off x="6731143" y="3639169"/>
        <a:ext cx="1416427" cy="2716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613314-DBA5-43AD-A21D-708EA24B7917}">
      <dsp:nvSpPr>
        <dsp:cNvPr id="0" name=""/>
        <dsp:cNvSpPr/>
      </dsp:nvSpPr>
      <dsp:spPr>
        <a:xfrm>
          <a:off x="2752625" y="1381735"/>
          <a:ext cx="1639228" cy="1092822"/>
        </a:xfrm>
        <a:prstGeom prst="rect">
          <a:avLst/>
        </a:prstGeom>
        <a:solidFill>
          <a:srgbClr val="EEECE1">
            <a:lumMod val="5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Management Committee</a:t>
          </a:r>
        </a:p>
      </dsp:txBody>
      <dsp:txXfrm>
        <a:off x="2752625" y="1381735"/>
        <a:ext cx="1639228" cy="1092822"/>
      </dsp:txXfrm>
    </dsp:sp>
    <dsp:sp modelId="{E62D609B-B749-479F-9FA9-77BB0CB95454}">
      <dsp:nvSpPr>
        <dsp:cNvPr id="0" name=""/>
        <dsp:cNvSpPr/>
      </dsp:nvSpPr>
      <dsp:spPr>
        <a:xfrm rot="16201791">
          <a:off x="3354400" y="1163498"/>
          <a:ext cx="43647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02341" y="0"/>
              </a:lnTo>
            </a:path>
          </a:pathLst>
        </a:custGeom>
        <a:noFill/>
        <a:ln w="25400" cap="flat" cmpd="sng" algn="ctr">
          <a:solidFill>
            <a:srgbClr val="8064A2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35BC81-BF4F-4F38-A909-1CDD1C440470}">
      <dsp:nvSpPr>
        <dsp:cNvPr id="0" name=""/>
        <dsp:cNvSpPr/>
      </dsp:nvSpPr>
      <dsp:spPr>
        <a:xfrm>
          <a:off x="2948465" y="242731"/>
          <a:ext cx="1248937" cy="702530"/>
        </a:xfrm>
        <a:prstGeom prst="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Membership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Committee</a:t>
          </a:r>
        </a:p>
      </dsp:txBody>
      <dsp:txXfrm>
        <a:off x="2948465" y="242731"/>
        <a:ext cx="1248937" cy="702530"/>
      </dsp:txXfrm>
    </dsp:sp>
    <dsp:sp modelId="{FC119981-3E7C-4DF3-83FF-8E5AABF7EB77}">
      <dsp:nvSpPr>
        <dsp:cNvPr id="0" name=""/>
        <dsp:cNvSpPr/>
      </dsp:nvSpPr>
      <dsp:spPr>
        <a:xfrm rot="1962186">
          <a:off x="4351385" y="2592320"/>
          <a:ext cx="51057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87622" y="0"/>
              </a:lnTo>
            </a:path>
          </a:pathLst>
        </a:custGeom>
        <a:noFill/>
        <a:ln w="25400" cap="flat" cmpd="sng" algn="ctr">
          <a:solidFill>
            <a:srgbClr val="8064A2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621C66-10C8-40A4-8F7D-63D8091394EF}">
      <dsp:nvSpPr>
        <dsp:cNvPr id="0" name=""/>
        <dsp:cNvSpPr/>
      </dsp:nvSpPr>
      <dsp:spPr>
        <a:xfrm>
          <a:off x="4744109" y="2730248"/>
          <a:ext cx="1248937" cy="702530"/>
        </a:xfrm>
        <a:prstGeom prst="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Education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Committee</a:t>
          </a:r>
        </a:p>
      </dsp:txBody>
      <dsp:txXfrm>
        <a:off x="4744109" y="2730248"/>
        <a:ext cx="1248937" cy="702530"/>
      </dsp:txXfrm>
    </dsp:sp>
    <dsp:sp modelId="{FCFADA68-C0D6-4FA3-B1D1-D37B89A9E5C8}">
      <dsp:nvSpPr>
        <dsp:cNvPr id="0" name=""/>
        <dsp:cNvSpPr/>
      </dsp:nvSpPr>
      <dsp:spPr>
        <a:xfrm rot="8811506">
          <a:off x="2318309" y="2592528"/>
          <a:ext cx="47276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44113" y="0"/>
              </a:lnTo>
            </a:path>
          </a:pathLst>
        </a:custGeom>
        <a:noFill/>
        <a:ln w="25400" cap="flat" cmpd="sng" algn="ctr">
          <a:solidFill>
            <a:srgbClr val="8064A2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C7132C-AE58-4102-8A73-5C01EDB5B443}">
      <dsp:nvSpPr>
        <dsp:cNvPr id="0" name=""/>
        <dsp:cNvSpPr/>
      </dsp:nvSpPr>
      <dsp:spPr>
        <a:xfrm>
          <a:off x="1194309" y="2721762"/>
          <a:ext cx="1248937" cy="702530"/>
        </a:xfrm>
        <a:prstGeom prst="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Finance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Committee</a:t>
          </a:r>
        </a:p>
      </dsp:txBody>
      <dsp:txXfrm>
        <a:off x="1194309" y="2721762"/>
        <a:ext cx="1248937" cy="7025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BB309E-F2F7-4ACE-80A9-A73FE6125B60}">
      <dsp:nvSpPr>
        <dsp:cNvPr id="0" name=""/>
        <dsp:cNvSpPr/>
      </dsp:nvSpPr>
      <dsp:spPr>
        <a:xfrm>
          <a:off x="2761214" y="1272968"/>
          <a:ext cx="1703625" cy="1123668"/>
        </a:xfrm>
        <a:prstGeom prst="rect">
          <a:avLst/>
        </a:prstGeom>
        <a:solidFill>
          <a:srgbClr val="EEECE1">
            <a:lumMod val="5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Management Committee</a:t>
          </a:r>
        </a:p>
      </dsp:txBody>
      <dsp:txXfrm>
        <a:off x="2761214" y="1272968"/>
        <a:ext cx="1703625" cy="1123668"/>
      </dsp:txXfrm>
    </dsp:sp>
    <dsp:sp modelId="{C72A4CDE-8AA4-4DCB-8F03-69EE24AFE041}">
      <dsp:nvSpPr>
        <dsp:cNvPr id="0" name=""/>
        <dsp:cNvSpPr/>
      </dsp:nvSpPr>
      <dsp:spPr>
        <a:xfrm rot="16134143">
          <a:off x="3374296" y="1039264"/>
          <a:ext cx="447365" cy="20214"/>
        </a:xfrm>
        <a:custGeom>
          <a:avLst/>
          <a:gdLst/>
          <a:ahLst/>
          <a:cxnLst/>
          <a:rect l="0" t="0" r="0" b="0"/>
          <a:pathLst>
            <a:path>
              <a:moveTo>
                <a:pt x="0" y="10480"/>
              </a:moveTo>
              <a:lnTo>
                <a:pt x="490088" y="10480"/>
              </a:lnTo>
            </a:path>
          </a:pathLst>
        </a:custGeom>
        <a:noFill/>
        <a:ln w="25400" cap="flat" cmpd="sng" algn="ctr">
          <a:solidFill>
            <a:srgbClr val="8064A2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10800000">
        <a:off x="3587011" y="1060767"/>
        <a:ext cx="0" cy="0"/>
      </dsp:txXfrm>
    </dsp:sp>
    <dsp:sp modelId="{4FBEE26E-0B12-40D5-A302-917EAE9C4F53}">
      <dsp:nvSpPr>
        <dsp:cNvPr id="0" name=""/>
        <dsp:cNvSpPr/>
      </dsp:nvSpPr>
      <dsp:spPr>
        <a:xfrm>
          <a:off x="2933451" y="12184"/>
          <a:ext cx="1304900" cy="813574"/>
        </a:xfrm>
        <a:prstGeom prst="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Membership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Committee</a:t>
          </a:r>
        </a:p>
      </dsp:txBody>
      <dsp:txXfrm>
        <a:off x="2933451" y="12184"/>
        <a:ext cx="1304900" cy="813574"/>
      </dsp:txXfrm>
    </dsp:sp>
    <dsp:sp modelId="{CD772294-C086-4C8F-A683-954060657C1D}">
      <dsp:nvSpPr>
        <dsp:cNvPr id="0" name=""/>
        <dsp:cNvSpPr/>
      </dsp:nvSpPr>
      <dsp:spPr>
        <a:xfrm rot="19625902">
          <a:off x="4156450" y="1212212"/>
          <a:ext cx="806545" cy="20214"/>
        </a:xfrm>
        <a:custGeom>
          <a:avLst/>
          <a:gdLst/>
          <a:ahLst/>
          <a:cxnLst/>
          <a:rect l="0" t="0" r="0" b="0"/>
          <a:pathLst>
            <a:path>
              <a:moveTo>
                <a:pt x="0" y="10480"/>
              </a:moveTo>
              <a:lnTo>
                <a:pt x="883340" y="10480"/>
              </a:lnTo>
            </a:path>
          </a:pathLst>
        </a:custGeom>
        <a:noFill/>
        <a:ln w="25400" cap="flat" cmpd="sng" algn="ctr">
          <a:solidFill>
            <a:srgbClr val="8064A2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4531840" y="1216343"/>
        <a:ext cx="0" cy="0"/>
      </dsp:txXfrm>
    </dsp:sp>
    <dsp:sp modelId="{789C7BAD-6382-44D7-B293-79041E8FECDC}">
      <dsp:nvSpPr>
        <dsp:cNvPr id="0" name=""/>
        <dsp:cNvSpPr/>
      </dsp:nvSpPr>
      <dsp:spPr>
        <a:xfrm>
          <a:off x="4682765" y="340004"/>
          <a:ext cx="1304900" cy="761188"/>
        </a:xfrm>
        <a:prstGeom prst="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Education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Committee</a:t>
          </a:r>
        </a:p>
      </dsp:txBody>
      <dsp:txXfrm>
        <a:off x="4682765" y="340004"/>
        <a:ext cx="1304900" cy="761188"/>
      </dsp:txXfrm>
    </dsp:sp>
    <dsp:sp modelId="{397E7468-8DE6-4E1F-9CFE-0C454A2F0307}">
      <dsp:nvSpPr>
        <dsp:cNvPr id="0" name=""/>
        <dsp:cNvSpPr/>
      </dsp:nvSpPr>
      <dsp:spPr>
        <a:xfrm rot="67201">
          <a:off x="4464421" y="1845937"/>
          <a:ext cx="470243" cy="20214"/>
        </a:xfrm>
        <a:custGeom>
          <a:avLst/>
          <a:gdLst/>
          <a:ahLst/>
          <a:cxnLst/>
          <a:rect l="0" t="0" r="0" b="0"/>
          <a:pathLst>
            <a:path>
              <a:moveTo>
                <a:pt x="0" y="10480"/>
              </a:moveTo>
              <a:lnTo>
                <a:pt x="515374" y="10480"/>
              </a:lnTo>
            </a:path>
          </a:pathLst>
        </a:custGeom>
        <a:noFill/>
        <a:ln w="25400" cap="flat" cmpd="sng" algn="ctr">
          <a:solidFill>
            <a:srgbClr val="8064A2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4688019" y="1844060"/>
        <a:ext cx="0" cy="0"/>
      </dsp:txXfrm>
    </dsp:sp>
    <dsp:sp modelId="{09E7ADC4-ADAD-44D4-8140-1E38A5B161E1}">
      <dsp:nvSpPr>
        <dsp:cNvPr id="0" name=""/>
        <dsp:cNvSpPr/>
      </dsp:nvSpPr>
      <dsp:spPr>
        <a:xfrm>
          <a:off x="4934253" y="1492794"/>
          <a:ext cx="1304900" cy="761188"/>
        </a:xfrm>
        <a:prstGeom prst="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Finance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Committee</a:t>
          </a:r>
        </a:p>
      </dsp:txBody>
      <dsp:txXfrm>
        <a:off x="4934253" y="1492794"/>
        <a:ext cx="1304900" cy="761188"/>
      </dsp:txXfrm>
    </dsp:sp>
    <dsp:sp modelId="{693A2D31-86EA-4666-80FF-6514CDBA7138}">
      <dsp:nvSpPr>
        <dsp:cNvPr id="0" name=""/>
        <dsp:cNvSpPr/>
      </dsp:nvSpPr>
      <dsp:spPr>
        <a:xfrm rot="2011661">
          <a:off x="4142050" y="2461661"/>
          <a:ext cx="864638" cy="20214"/>
        </a:xfrm>
        <a:custGeom>
          <a:avLst/>
          <a:gdLst/>
          <a:ahLst/>
          <a:cxnLst/>
          <a:rect l="0" t="0" r="0" b="0"/>
          <a:pathLst>
            <a:path>
              <a:moveTo>
                <a:pt x="0" y="10480"/>
              </a:moveTo>
              <a:lnTo>
                <a:pt x="946920" y="10480"/>
              </a:lnTo>
            </a:path>
          </a:pathLst>
        </a:custGeom>
        <a:noFill/>
        <a:ln w="25400" cap="flat" cmpd="sng" algn="ctr">
          <a:solidFill>
            <a:srgbClr val="8064A2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4568289" y="2441809"/>
        <a:ext cx="0" cy="0"/>
      </dsp:txXfrm>
    </dsp:sp>
    <dsp:sp modelId="{FBA7ACD9-B248-471E-91D1-D9F805E79E6D}">
      <dsp:nvSpPr>
        <dsp:cNvPr id="0" name=""/>
        <dsp:cNvSpPr/>
      </dsp:nvSpPr>
      <dsp:spPr>
        <a:xfrm>
          <a:off x="4713443" y="2615623"/>
          <a:ext cx="1304900" cy="761188"/>
        </a:xfrm>
        <a:prstGeom prst="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Young Professionals</a:t>
          </a:r>
        </a:p>
      </dsp:txBody>
      <dsp:txXfrm>
        <a:off x="4713443" y="2615623"/>
        <a:ext cx="1304900" cy="761188"/>
      </dsp:txXfrm>
    </dsp:sp>
    <dsp:sp modelId="{479A0C0E-03FA-4572-8639-BEB5B1FF26D6}">
      <dsp:nvSpPr>
        <dsp:cNvPr id="0" name=""/>
        <dsp:cNvSpPr/>
      </dsp:nvSpPr>
      <dsp:spPr>
        <a:xfrm rot="5376731">
          <a:off x="3413633" y="2591100"/>
          <a:ext cx="409163" cy="20214"/>
        </a:xfrm>
        <a:custGeom>
          <a:avLst/>
          <a:gdLst/>
          <a:ahLst/>
          <a:cxnLst/>
          <a:rect l="0" t="0" r="0" b="0"/>
          <a:pathLst>
            <a:path>
              <a:moveTo>
                <a:pt x="0" y="10480"/>
              </a:moveTo>
              <a:lnTo>
                <a:pt x="448264" y="10480"/>
              </a:lnTo>
            </a:path>
          </a:pathLst>
        </a:custGeom>
        <a:noFill/>
        <a:ln w="25400" cap="flat" cmpd="sng" algn="ctr">
          <a:solidFill>
            <a:srgbClr val="8064A2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3628375" y="2590910"/>
        <a:ext cx="0" cy="0"/>
      </dsp:txXfrm>
    </dsp:sp>
    <dsp:sp modelId="{B8927F1F-7131-42DB-AE71-C303DF4C4E00}">
      <dsp:nvSpPr>
        <dsp:cNvPr id="0" name=""/>
        <dsp:cNvSpPr/>
      </dsp:nvSpPr>
      <dsp:spPr>
        <a:xfrm>
          <a:off x="2969726" y="2805782"/>
          <a:ext cx="1304900" cy="761188"/>
        </a:xfrm>
        <a:prstGeom prst="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Women in Logistics &amp; Transport</a:t>
          </a:r>
        </a:p>
      </dsp:txBody>
      <dsp:txXfrm>
        <a:off x="2969726" y="2805782"/>
        <a:ext cx="1304900" cy="761188"/>
      </dsp:txXfrm>
    </dsp:sp>
    <dsp:sp modelId="{BD96A3A9-0EF5-4214-9731-C4D521E672F9}">
      <dsp:nvSpPr>
        <dsp:cNvPr id="0" name=""/>
        <dsp:cNvSpPr/>
      </dsp:nvSpPr>
      <dsp:spPr>
        <a:xfrm rot="8728075">
          <a:off x="2299380" y="2455386"/>
          <a:ext cx="794170" cy="20214"/>
        </a:xfrm>
        <a:custGeom>
          <a:avLst/>
          <a:gdLst/>
          <a:ahLst/>
          <a:cxnLst/>
          <a:rect l="0" t="0" r="0" b="0"/>
          <a:pathLst>
            <a:path>
              <a:moveTo>
                <a:pt x="0" y="10480"/>
              </a:moveTo>
              <a:lnTo>
                <a:pt x="869788" y="10480"/>
              </a:lnTo>
            </a:path>
          </a:pathLst>
        </a:custGeom>
        <a:noFill/>
        <a:ln w="25400" cap="flat" cmpd="sng" algn="ctr">
          <a:solidFill>
            <a:srgbClr val="8064A2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10800000">
        <a:off x="2724075" y="2470594"/>
        <a:ext cx="0" cy="0"/>
      </dsp:txXfrm>
    </dsp:sp>
    <dsp:sp modelId="{8DF5E8A9-480E-4E5A-944E-99F36E99C63B}">
      <dsp:nvSpPr>
        <dsp:cNvPr id="0" name=""/>
        <dsp:cNvSpPr/>
      </dsp:nvSpPr>
      <dsp:spPr>
        <a:xfrm>
          <a:off x="1294989" y="2600308"/>
          <a:ext cx="1304900" cy="761188"/>
        </a:xfrm>
        <a:prstGeom prst="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Events</a:t>
          </a:r>
        </a:p>
      </dsp:txBody>
      <dsp:txXfrm>
        <a:off x="1294989" y="2600308"/>
        <a:ext cx="1304900" cy="761188"/>
      </dsp:txXfrm>
    </dsp:sp>
    <dsp:sp modelId="{383B2A4D-533E-4343-A1FF-9E6F149650A1}">
      <dsp:nvSpPr>
        <dsp:cNvPr id="0" name=""/>
        <dsp:cNvSpPr/>
      </dsp:nvSpPr>
      <dsp:spPr>
        <a:xfrm rot="10785563">
          <a:off x="2379074" y="1829074"/>
          <a:ext cx="382159" cy="20214"/>
        </a:xfrm>
        <a:custGeom>
          <a:avLst/>
          <a:gdLst/>
          <a:ahLst/>
          <a:cxnLst/>
          <a:rect l="0" t="0" r="0" b="0"/>
          <a:pathLst>
            <a:path>
              <a:moveTo>
                <a:pt x="0" y="10480"/>
              </a:moveTo>
              <a:lnTo>
                <a:pt x="418966" y="10480"/>
              </a:lnTo>
            </a:path>
          </a:pathLst>
        </a:custGeom>
        <a:noFill/>
        <a:ln w="25400" cap="flat" cmpd="sng" algn="ctr">
          <a:solidFill>
            <a:srgbClr val="8064A2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10800000">
        <a:off x="2579747" y="1848695"/>
        <a:ext cx="0" cy="0"/>
      </dsp:txXfrm>
    </dsp:sp>
    <dsp:sp modelId="{6ABFFD48-A5E7-4CE5-A058-34276EEB49B3}">
      <dsp:nvSpPr>
        <dsp:cNvPr id="0" name=""/>
        <dsp:cNvSpPr/>
      </dsp:nvSpPr>
      <dsp:spPr>
        <a:xfrm>
          <a:off x="1074192" y="1462130"/>
          <a:ext cx="1304900" cy="761188"/>
        </a:xfrm>
        <a:prstGeom prst="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Regional Centres</a:t>
          </a:r>
        </a:p>
      </dsp:txBody>
      <dsp:txXfrm>
        <a:off x="1074192" y="1462130"/>
        <a:ext cx="1304900" cy="761188"/>
      </dsp:txXfrm>
    </dsp:sp>
    <dsp:sp modelId="{BD828404-7CC7-4662-A94B-EB46CA515C8C}">
      <dsp:nvSpPr>
        <dsp:cNvPr id="0" name=""/>
        <dsp:cNvSpPr/>
      </dsp:nvSpPr>
      <dsp:spPr>
        <a:xfrm rot="12874523">
          <a:off x="2290184" y="1190372"/>
          <a:ext cx="804989" cy="20214"/>
        </a:xfrm>
        <a:custGeom>
          <a:avLst/>
          <a:gdLst/>
          <a:ahLst/>
          <a:cxnLst/>
          <a:rect l="0" t="0" r="0" b="0"/>
          <a:pathLst>
            <a:path>
              <a:moveTo>
                <a:pt x="0" y="10480"/>
              </a:moveTo>
              <a:lnTo>
                <a:pt x="881629" y="10480"/>
              </a:lnTo>
            </a:path>
          </a:pathLst>
        </a:custGeom>
        <a:noFill/>
        <a:ln w="25400" cap="flat" cmpd="sng" algn="ctr">
          <a:solidFill>
            <a:srgbClr val="8064A2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10800000">
        <a:off x="2697828" y="1228470"/>
        <a:ext cx="0" cy="0"/>
      </dsp:txXfrm>
    </dsp:sp>
    <dsp:sp modelId="{5E32D3FC-6AED-4265-87B2-8090C62ED1F2}">
      <dsp:nvSpPr>
        <dsp:cNvPr id="0" name=""/>
        <dsp:cNvSpPr/>
      </dsp:nvSpPr>
      <dsp:spPr>
        <a:xfrm>
          <a:off x="1287316" y="300963"/>
          <a:ext cx="1304900" cy="761188"/>
        </a:xfrm>
        <a:prstGeom prst="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Marketing Communications</a:t>
          </a:r>
        </a:p>
      </dsp:txBody>
      <dsp:txXfrm>
        <a:off x="1287316" y="300963"/>
        <a:ext cx="1304900" cy="76118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997B65-D247-477E-9A63-0AA1783FF0D9}">
      <dsp:nvSpPr>
        <dsp:cNvPr id="0" name=""/>
        <dsp:cNvSpPr/>
      </dsp:nvSpPr>
      <dsp:spPr>
        <a:xfrm>
          <a:off x="2542013" y="194200"/>
          <a:ext cx="2842875" cy="2842875"/>
        </a:xfrm>
        <a:prstGeom prst="pie">
          <a:avLst>
            <a:gd name="adj1" fmla="val 16200000"/>
            <a:gd name="adj2" fmla="val 19800000"/>
          </a:avLst>
        </a:prstGeom>
        <a:solidFill>
          <a:srgbClr val="FF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/>
            <a:t>Chairperson</a:t>
          </a:r>
        </a:p>
      </dsp:txBody>
      <dsp:txXfrm>
        <a:off x="4031139" y="557343"/>
        <a:ext cx="744562" cy="575343"/>
      </dsp:txXfrm>
    </dsp:sp>
    <dsp:sp modelId="{A258DD20-E874-40DB-B5AC-6AA6C2E82580}">
      <dsp:nvSpPr>
        <dsp:cNvPr id="0" name=""/>
        <dsp:cNvSpPr/>
      </dsp:nvSpPr>
      <dsp:spPr>
        <a:xfrm>
          <a:off x="2575857" y="252750"/>
          <a:ext cx="2842875" cy="2842875"/>
        </a:xfrm>
        <a:prstGeom prst="pie">
          <a:avLst>
            <a:gd name="adj1" fmla="val 19800000"/>
            <a:gd name="adj2" fmla="val 1800000"/>
          </a:avLst>
        </a:prstGeom>
        <a:solidFill>
          <a:srgbClr val="00B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/>
            <a:t>Deputy Chairperson</a:t>
          </a:r>
        </a:p>
      </dsp:txBody>
      <dsp:txXfrm>
        <a:off x="4504951" y="1403437"/>
        <a:ext cx="778406" cy="558422"/>
      </dsp:txXfrm>
    </dsp:sp>
    <dsp:sp modelId="{FAD7B7E1-ACE5-493B-9DAB-58D3CCC591A4}">
      <dsp:nvSpPr>
        <dsp:cNvPr id="0" name=""/>
        <dsp:cNvSpPr/>
      </dsp:nvSpPr>
      <dsp:spPr>
        <a:xfrm>
          <a:off x="2542013" y="311299"/>
          <a:ext cx="2842875" cy="2842875"/>
        </a:xfrm>
        <a:prstGeom prst="pie">
          <a:avLst>
            <a:gd name="adj1" fmla="val 1800000"/>
            <a:gd name="adj2" fmla="val 54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/>
            <a:t>Treasurer</a:t>
          </a:r>
        </a:p>
      </dsp:txBody>
      <dsp:txXfrm>
        <a:off x="4031139" y="2232610"/>
        <a:ext cx="744562" cy="575343"/>
      </dsp:txXfrm>
    </dsp:sp>
    <dsp:sp modelId="{E0D2D373-94FC-4B37-9FAE-780973711D35}">
      <dsp:nvSpPr>
        <dsp:cNvPr id="0" name=""/>
        <dsp:cNvSpPr/>
      </dsp:nvSpPr>
      <dsp:spPr>
        <a:xfrm>
          <a:off x="2474326" y="311299"/>
          <a:ext cx="2842875" cy="2842875"/>
        </a:xfrm>
        <a:prstGeom prst="pie">
          <a:avLst>
            <a:gd name="adj1" fmla="val 5400000"/>
            <a:gd name="adj2" fmla="val 9000000"/>
          </a:avLst>
        </a:prstGeom>
        <a:solidFill>
          <a:srgbClr val="4BC7A9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/>
            <a:t>Secretary</a:t>
          </a:r>
        </a:p>
      </dsp:txBody>
      <dsp:txXfrm>
        <a:off x="3083513" y="2232610"/>
        <a:ext cx="744562" cy="575343"/>
      </dsp:txXfrm>
    </dsp:sp>
    <dsp:sp modelId="{894541B0-F2DD-448C-B3A2-97FD7073C4CD}">
      <dsp:nvSpPr>
        <dsp:cNvPr id="0" name=""/>
        <dsp:cNvSpPr/>
      </dsp:nvSpPr>
      <dsp:spPr>
        <a:xfrm>
          <a:off x="2440482" y="252750"/>
          <a:ext cx="2842875" cy="2842875"/>
        </a:xfrm>
        <a:prstGeom prst="pie">
          <a:avLst>
            <a:gd name="adj1" fmla="val 9000000"/>
            <a:gd name="adj2" fmla="val 126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/>
            <a:t>Membership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000" kern="120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000" kern="1200"/>
        </a:p>
      </dsp:txBody>
      <dsp:txXfrm>
        <a:off x="2575857" y="1403437"/>
        <a:ext cx="778406" cy="558422"/>
      </dsp:txXfrm>
    </dsp:sp>
    <dsp:sp modelId="{DA10BA86-3A07-4158-B399-8C3866EF4AED}">
      <dsp:nvSpPr>
        <dsp:cNvPr id="0" name=""/>
        <dsp:cNvSpPr/>
      </dsp:nvSpPr>
      <dsp:spPr>
        <a:xfrm>
          <a:off x="2474326" y="194200"/>
          <a:ext cx="2842875" cy="2842875"/>
        </a:xfrm>
        <a:prstGeom prst="pie">
          <a:avLst>
            <a:gd name="adj1" fmla="val 126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/>
            <a:t>Education</a:t>
          </a:r>
        </a:p>
      </dsp:txBody>
      <dsp:txXfrm>
        <a:off x="3083513" y="557343"/>
        <a:ext cx="744562" cy="575343"/>
      </dsp:txXfrm>
    </dsp:sp>
    <dsp:sp modelId="{F4AE56F8-4E62-4E63-90BA-F5B47A8ADCBC}">
      <dsp:nvSpPr>
        <dsp:cNvPr id="0" name=""/>
        <dsp:cNvSpPr/>
      </dsp:nvSpPr>
      <dsp:spPr>
        <a:xfrm>
          <a:off x="2365922" y="18212"/>
          <a:ext cx="3194850" cy="3194850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solidFill>
          <a:srgbClr val="FF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0A3A54-CE80-4E32-BAED-89877B685819}">
      <dsp:nvSpPr>
        <dsp:cNvPr id="0" name=""/>
        <dsp:cNvSpPr/>
      </dsp:nvSpPr>
      <dsp:spPr>
        <a:xfrm>
          <a:off x="2399766" y="76762"/>
          <a:ext cx="3194850" cy="3194850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solidFill>
          <a:srgbClr val="00B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C7A2D6-81DF-4CF6-A40D-1F2E1443A097}">
      <dsp:nvSpPr>
        <dsp:cNvPr id="0" name=""/>
        <dsp:cNvSpPr/>
      </dsp:nvSpPr>
      <dsp:spPr>
        <a:xfrm>
          <a:off x="2365922" y="135312"/>
          <a:ext cx="3194850" cy="3194850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8DC388-EB15-4039-8213-A1383B4A85AF}">
      <dsp:nvSpPr>
        <dsp:cNvPr id="0" name=""/>
        <dsp:cNvSpPr/>
      </dsp:nvSpPr>
      <dsp:spPr>
        <a:xfrm>
          <a:off x="2298442" y="135312"/>
          <a:ext cx="3194850" cy="3194850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solidFill>
          <a:srgbClr val="44CEB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827284-A8FB-40AD-814A-340FDD984C01}">
      <dsp:nvSpPr>
        <dsp:cNvPr id="0" name=""/>
        <dsp:cNvSpPr/>
      </dsp:nvSpPr>
      <dsp:spPr>
        <a:xfrm>
          <a:off x="2264598" y="76762"/>
          <a:ext cx="3194850" cy="3194850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069907-2F5B-4E4E-B2A5-F805279339E8}">
      <dsp:nvSpPr>
        <dsp:cNvPr id="0" name=""/>
        <dsp:cNvSpPr/>
      </dsp:nvSpPr>
      <dsp:spPr>
        <a:xfrm>
          <a:off x="2298442" y="18212"/>
          <a:ext cx="3194850" cy="3194850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650CF9-969D-4CF0-87B7-A5C96EC19A3C}">
      <dsp:nvSpPr>
        <dsp:cNvPr id="0" name=""/>
        <dsp:cNvSpPr/>
      </dsp:nvSpPr>
      <dsp:spPr>
        <a:xfrm>
          <a:off x="0" y="556025"/>
          <a:ext cx="806024" cy="388450"/>
        </a:xfrm>
        <a:prstGeom prst="homePlat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38" tIns="18669" rIns="9335" bIns="18669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kern="1200" dirty="0"/>
            <a:t>Supply Chain</a:t>
          </a:r>
        </a:p>
      </dsp:txBody>
      <dsp:txXfrm>
        <a:off x="0" y="556025"/>
        <a:ext cx="708912" cy="388450"/>
      </dsp:txXfrm>
    </dsp:sp>
    <dsp:sp modelId="{AB90419B-B26F-40FF-8225-3BF70D5B43F5}">
      <dsp:nvSpPr>
        <dsp:cNvPr id="0" name=""/>
        <dsp:cNvSpPr/>
      </dsp:nvSpPr>
      <dsp:spPr>
        <a:xfrm>
          <a:off x="686735" y="552534"/>
          <a:ext cx="821551" cy="388450"/>
        </a:xfrm>
        <a:prstGeom prst="chevron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kern="1200" dirty="0"/>
            <a:t>Transport Planning</a:t>
          </a:r>
        </a:p>
      </dsp:txBody>
      <dsp:txXfrm>
        <a:off x="880960" y="552534"/>
        <a:ext cx="433101" cy="388450"/>
      </dsp:txXfrm>
    </dsp:sp>
    <dsp:sp modelId="{C2E56AFE-EBC5-489C-9763-0E83A1F9AE59}">
      <dsp:nvSpPr>
        <dsp:cNvPr id="0" name=""/>
        <dsp:cNvSpPr/>
      </dsp:nvSpPr>
      <dsp:spPr>
        <a:xfrm>
          <a:off x="1388807" y="552534"/>
          <a:ext cx="743333" cy="388450"/>
        </a:xfrm>
        <a:prstGeom prst="chevron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kern="1200" dirty="0"/>
            <a:t>Rail</a:t>
          </a:r>
        </a:p>
      </dsp:txBody>
      <dsp:txXfrm>
        <a:off x="1583032" y="552534"/>
        <a:ext cx="354883" cy="388450"/>
      </dsp:txXfrm>
    </dsp:sp>
    <dsp:sp modelId="{6FDD132D-0853-4026-B752-434F2DC04CCF}">
      <dsp:nvSpPr>
        <dsp:cNvPr id="0" name=""/>
        <dsp:cNvSpPr/>
      </dsp:nvSpPr>
      <dsp:spPr>
        <a:xfrm>
          <a:off x="2012662" y="552534"/>
          <a:ext cx="791997" cy="388450"/>
        </a:xfrm>
        <a:prstGeom prst="chevron">
          <a:avLst/>
        </a:prstGeom>
        <a:solidFill>
          <a:srgbClr val="DACB0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kern="1200" dirty="0"/>
            <a:t>Active Travel &amp; Planning</a:t>
          </a:r>
        </a:p>
      </dsp:txBody>
      <dsp:txXfrm>
        <a:off x="2206887" y="552534"/>
        <a:ext cx="403547" cy="388450"/>
      </dsp:txXfrm>
    </dsp:sp>
    <dsp:sp modelId="{53E039FC-8300-4493-9E20-B4822EB82EF0}">
      <dsp:nvSpPr>
        <dsp:cNvPr id="0" name=""/>
        <dsp:cNvSpPr/>
      </dsp:nvSpPr>
      <dsp:spPr>
        <a:xfrm>
          <a:off x="2688501" y="553863"/>
          <a:ext cx="699305" cy="3884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kern="1200" dirty="0"/>
            <a:t>Bus &amp; Coach</a:t>
          </a:r>
        </a:p>
      </dsp:txBody>
      <dsp:txXfrm>
        <a:off x="2882726" y="553863"/>
        <a:ext cx="310855" cy="388450"/>
      </dsp:txXfrm>
    </dsp:sp>
    <dsp:sp modelId="{773D71B6-02A5-49C9-9197-117AD207134F}">
      <dsp:nvSpPr>
        <dsp:cNvPr id="0" name=""/>
        <dsp:cNvSpPr/>
      </dsp:nvSpPr>
      <dsp:spPr>
        <a:xfrm>
          <a:off x="3265007" y="552534"/>
          <a:ext cx="862066" cy="388450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kern="1200" dirty="0"/>
            <a:t>Ports Maritime Waterways</a:t>
          </a:r>
        </a:p>
      </dsp:txBody>
      <dsp:txXfrm>
        <a:off x="3459232" y="552534"/>
        <a:ext cx="473616" cy="388450"/>
      </dsp:txXfrm>
    </dsp:sp>
    <dsp:sp modelId="{47F239CD-2199-42F5-973C-3CDBFE7DFFA8}">
      <dsp:nvSpPr>
        <dsp:cNvPr id="0" name=""/>
        <dsp:cNvSpPr/>
      </dsp:nvSpPr>
      <dsp:spPr>
        <a:xfrm>
          <a:off x="4007594" y="552534"/>
          <a:ext cx="869850" cy="388450"/>
        </a:xfrm>
        <a:prstGeom prst="chevron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kern="1200" dirty="0"/>
            <a:t>Freight Forwarding</a:t>
          </a:r>
        </a:p>
      </dsp:txBody>
      <dsp:txXfrm>
        <a:off x="4201819" y="552534"/>
        <a:ext cx="481400" cy="388450"/>
      </dsp:txXfrm>
    </dsp:sp>
    <dsp:sp modelId="{C6EE943D-B91B-41C8-8A4C-DD74D4CFEB13}">
      <dsp:nvSpPr>
        <dsp:cNvPr id="0" name=""/>
        <dsp:cNvSpPr/>
      </dsp:nvSpPr>
      <dsp:spPr>
        <a:xfrm>
          <a:off x="4757966" y="552534"/>
          <a:ext cx="728243" cy="388450"/>
        </a:xfrm>
        <a:prstGeom prst="chevron">
          <a:avLst/>
        </a:prstGeom>
        <a:solidFill>
          <a:srgbClr val="58B4A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18669" rIns="9335" bIns="18669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kern="1200" dirty="0"/>
            <a:t>Aviation</a:t>
          </a:r>
        </a:p>
      </dsp:txBody>
      <dsp:txXfrm>
        <a:off x="4952191" y="552534"/>
        <a:ext cx="339793" cy="3884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758153-F050-4D86-A8FA-46AB3C7FB92A}" type="datetimeFigureOut">
              <a:rPr lang="en-GB" smtClean="0"/>
              <a:t>13/01/2019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5D41AC-BF2F-41E4-A748-8090B2675B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583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7825" y="2776538"/>
            <a:ext cx="8137525" cy="33194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77825" y="1825625"/>
            <a:ext cx="8137525" cy="752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B0B4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1632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7825" y="2776538"/>
            <a:ext cx="8137525" cy="33194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77825" y="1825625"/>
            <a:ext cx="8137525" cy="752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B0B4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8660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 S&amp;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9" t="10855" r="13078" b="1239"/>
          <a:stretch/>
        </p:blipFill>
        <p:spPr>
          <a:xfrm>
            <a:off x="-10447" y="5195"/>
            <a:ext cx="9154447" cy="6852805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491467" y="1203854"/>
            <a:ext cx="4090058" cy="4450292"/>
            <a:chOff x="380999" y="1447799"/>
            <a:chExt cx="4090058" cy="4450292"/>
          </a:xfrm>
        </p:grpSpPr>
        <p:pic>
          <p:nvPicPr>
            <p:cNvPr id="4" name="Picture 6" descr="Big Arrow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" t="3242" r="34053" b="3317"/>
            <a:stretch>
              <a:fillRect/>
            </a:stretch>
          </p:blipFill>
          <p:spPr bwMode="auto">
            <a:xfrm>
              <a:off x="380999" y="1447799"/>
              <a:ext cx="4090058" cy="4450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 userDrawn="1"/>
          </p:nvSpPr>
          <p:spPr>
            <a:xfrm>
              <a:off x="953705" y="3257447"/>
              <a:ext cx="29446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 smtClean="0">
                  <a:solidFill>
                    <a:schemeClr val="bg1"/>
                  </a:solidFill>
                  <a:latin typeface="+mj-lt"/>
                </a:rPr>
                <a:t>Structure and</a:t>
              </a:r>
            </a:p>
            <a:p>
              <a:r>
                <a:rPr lang="en-GB" sz="2800" dirty="0" smtClean="0">
                  <a:solidFill>
                    <a:schemeClr val="bg1"/>
                  </a:solidFill>
                  <a:latin typeface="+mj-lt"/>
                </a:rPr>
                <a:t>Accountability</a:t>
              </a:r>
              <a:endParaRPr lang="en-GB" sz="280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668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Pres Nam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378000" y="2642400"/>
            <a:ext cx="7813500" cy="12207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Presentation 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8000" y="4486812"/>
            <a:ext cx="3497513" cy="321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Speaker Name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78000" y="4797025"/>
            <a:ext cx="3497513" cy="321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77726" y="4162138"/>
            <a:ext cx="3497513" cy="321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Event Name &amp; Location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2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Thank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8001" y="4152736"/>
            <a:ext cx="8384999" cy="321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Speaker Name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78001" y="4462949"/>
            <a:ext cx="8384999" cy="321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78001" y="4784460"/>
            <a:ext cx="8384999" cy="321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Social Media Contact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78001" y="5094673"/>
            <a:ext cx="8384999" cy="321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Contact 2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78000" y="5404886"/>
            <a:ext cx="8384999" cy="321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Contact 3</a:t>
            </a:r>
          </a:p>
        </p:txBody>
      </p:sp>
      <p:sp>
        <p:nvSpPr>
          <p:cNvPr id="2" name="TextBox 1"/>
          <p:cNvSpPr txBox="1"/>
          <p:nvPr userDrawn="1"/>
        </p:nvSpPr>
        <p:spPr bwMode="auto">
          <a:xfrm>
            <a:off x="416100" y="2591600"/>
            <a:ext cx="4757738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GB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en-GB" sz="44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</a:t>
            </a:r>
            <a:endParaRPr lang="en-GB" sz="4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449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arth Pres Nam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378000" y="2642400"/>
            <a:ext cx="7813500" cy="12207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Presentation 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8000" y="4486812"/>
            <a:ext cx="3497513" cy="321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Speaker Name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78000" y="4797025"/>
            <a:ext cx="3497513" cy="321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77726" y="4162138"/>
            <a:ext cx="3497513" cy="321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Event Name &amp; Location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9928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arth Thank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8001" y="4152736"/>
            <a:ext cx="8384999" cy="321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Speaker Name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78001" y="4462949"/>
            <a:ext cx="8384999" cy="321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78001" y="4784460"/>
            <a:ext cx="8384999" cy="321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Social Media Contact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78001" y="5094673"/>
            <a:ext cx="8384999" cy="321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Contact 2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78000" y="5404886"/>
            <a:ext cx="8384999" cy="321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Contact 3</a:t>
            </a:r>
          </a:p>
        </p:txBody>
      </p:sp>
      <p:sp>
        <p:nvSpPr>
          <p:cNvPr id="2" name="TextBox 1"/>
          <p:cNvSpPr txBox="1"/>
          <p:nvPr userDrawn="1"/>
        </p:nvSpPr>
        <p:spPr bwMode="auto">
          <a:xfrm>
            <a:off x="416100" y="2591600"/>
            <a:ext cx="4757738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GB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en-GB" sz="44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</a:t>
            </a:r>
            <a:endParaRPr lang="en-GB" sz="4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548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ffic Blur Pres Nam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8000" y="4486812"/>
            <a:ext cx="3497513" cy="321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Speaker Name</a:t>
            </a:r>
            <a:endParaRPr lang="en-GB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78000" y="4797025"/>
            <a:ext cx="3497513" cy="321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78000" y="2642400"/>
            <a:ext cx="7813500" cy="12207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Presentation Title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77726" y="4162138"/>
            <a:ext cx="3497513" cy="321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Event Name &amp; Location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8581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ffic Blur Thank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8001" y="4152736"/>
            <a:ext cx="8384999" cy="321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Speaker Name</a:t>
            </a:r>
            <a:endParaRPr lang="en-GB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78001" y="4462949"/>
            <a:ext cx="8384999" cy="321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78001" y="4784460"/>
            <a:ext cx="8384999" cy="321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Social Media Contact</a:t>
            </a:r>
            <a:endParaRPr lang="en-GB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78001" y="5094673"/>
            <a:ext cx="8384999" cy="321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Contact 2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78000" y="5404886"/>
            <a:ext cx="8384999" cy="321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Contact 3</a:t>
            </a:r>
          </a:p>
        </p:txBody>
      </p:sp>
      <p:sp>
        <p:nvSpPr>
          <p:cNvPr id="8" name="TextBox 7"/>
          <p:cNvSpPr txBox="1"/>
          <p:nvPr userDrawn="1"/>
        </p:nvSpPr>
        <p:spPr bwMode="auto">
          <a:xfrm>
            <a:off x="416100" y="2591600"/>
            <a:ext cx="4757738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GB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en-GB" sz="44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</a:t>
            </a:r>
            <a:endParaRPr lang="en-GB" sz="4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781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s Arrow St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Big Arrow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" t="3242" r="34053" b="3317"/>
          <a:stretch>
            <a:fillRect/>
          </a:stretch>
        </p:blipFill>
        <p:spPr bwMode="auto">
          <a:xfrm>
            <a:off x="479425" y="400050"/>
            <a:ext cx="5551488" cy="60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62817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 Stronger Bil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491467" y="1203854"/>
            <a:ext cx="4090058" cy="4450292"/>
            <a:chOff x="380999" y="1447799"/>
            <a:chExt cx="4090058" cy="4450292"/>
          </a:xfrm>
        </p:grpSpPr>
        <p:pic>
          <p:nvPicPr>
            <p:cNvPr id="4" name="Picture 6" descr="Big Arrow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" t="3242" r="34053" b="3317"/>
            <a:stretch>
              <a:fillRect/>
            </a:stretch>
          </p:blipFill>
          <p:spPr bwMode="auto">
            <a:xfrm>
              <a:off x="380999" y="1447799"/>
              <a:ext cx="4090058" cy="4450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 userDrawn="1"/>
          </p:nvSpPr>
          <p:spPr>
            <a:xfrm>
              <a:off x="953705" y="3257447"/>
              <a:ext cx="29446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 smtClean="0">
                  <a:solidFill>
                    <a:schemeClr val="bg1"/>
                  </a:solidFill>
                  <a:latin typeface="+mj-lt"/>
                </a:rPr>
                <a:t>Events</a:t>
              </a:r>
              <a:endParaRPr lang="en-GB" sz="48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7" name="Picture 3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9" t="25" r="10266" b="167"/>
          <a:stretch/>
        </p:blipFill>
        <p:spPr bwMode="auto">
          <a:xfrm>
            <a:off x="-13252" y="-13252"/>
            <a:ext cx="9157252" cy="6877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1528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ubtitle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7825" y="2776538"/>
            <a:ext cx="3906012" cy="33194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text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77825" y="1825625"/>
            <a:ext cx="8137525" cy="752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B0B4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/>
          </p:nvPr>
        </p:nvSpPr>
        <p:spPr>
          <a:xfrm>
            <a:off x="4609338" y="2776538"/>
            <a:ext cx="3906012" cy="3319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793327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29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s Colour Test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583470785"/>
              </p:ext>
            </p:extLst>
          </p:nvPr>
        </p:nvGraphicFramePr>
        <p:xfrm>
          <a:off x="552632" y="2729752"/>
          <a:ext cx="8137528" cy="3434509"/>
        </p:xfrm>
        <a:graphic>
          <a:graphicData uri="http://schemas.openxmlformats.org/drawingml/2006/table">
            <a:tbl>
              <a:tblPr lastRow="1" bandRow="1"/>
              <a:tblGrid>
                <a:gridCol w="1017191">
                  <a:extLst>
                    <a:ext uri="{9D8B030D-6E8A-4147-A177-3AD203B41FA5}">
                      <a16:colId xmlns:a16="http://schemas.microsoft.com/office/drawing/2014/main" val="3212518008"/>
                    </a:ext>
                  </a:extLst>
                </a:gridCol>
                <a:gridCol w="1017191">
                  <a:extLst>
                    <a:ext uri="{9D8B030D-6E8A-4147-A177-3AD203B41FA5}">
                      <a16:colId xmlns:a16="http://schemas.microsoft.com/office/drawing/2014/main" val="522409277"/>
                    </a:ext>
                  </a:extLst>
                </a:gridCol>
                <a:gridCol w="1017191">
                  <a:extLst>
                    <a:ext uri="{9D8B030D-6E8A-4147-A177-3AD203B41FA5}">
                      <a16:colId xmlns:a16="http://schemas.microsoft.com/office/drawing/2014/main" val="1663462754"/>
                    </a:ext>
                  </a:extLst>
                </a:gridCol>
                <a:gridCol w="1017191">
                  <a:extLst>
                    <a:ext uri="{9D8B030D-6E8A-4147-A177-3AD203B41FA5}">
                      <a16:colId xmlns:a16="http://schemas.microsoft.com/office/drawing/2014/main" val="1812738241"/>
                    </a:ext>
                  </a:extLst>
                </a:gridCol>
                <a:gridCol w="1017191">
                  <a:extLst>
                    <a:ext uri="{9D8B030D-6E8A-4147-A177-3AD203B41FA5}">
                      <a16:colId xmlns:a16="http://schemas.microsoft.com/office/drawing/2014/main" val="380632658"/>
                    </a:ext>
                  </a:extLst>
                </a:gridCol>
                <a:gridCol w="1017191">
                  <a:extLst>
                    <a:ext uri="{9D8B030D-6E8A-4147-A177-3AD203B41FA5}">
                      <a16:colId xmlns:a16="http://schemas.microsoft.com/office/drawing/2014/main" val="653640470"/>
                    </a:ext>
                  </a:extLst>
                </a:gridCol>
                <a:gridCol w="1017191">
                  <a:extLst>
                    <a:ext uri="{9D8B030D-6E8A-4147-A177-3AD203B41FA5}">
                      <a16:colId xmlns:a16="http://schemas.microsoft.com/office/drawing/2014/main" val="4070333161"/>
                    </a:ext>
                  </a:extLst>
                </a:gridCol>
                <a:gridCol w="1017191">
                  <a:extLst>
                    <a:ext uri="{9D8B030D-6E8A-4147-A177-3AD203B41FA5}">
                      <a16:colId xmlns:a16="http://schemas.microsoft.com/office/drawing/2014/main" val="3188454672"/>
                    </a:ext>
                  </a:extLst>
                </a:gridCol>
              </a:tblGrid>
              <a:tr h="264193"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B38E5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B38E5E">
                        <a:alpha val="7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B38E5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B38E5E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524469"/>
                  </a:ext>
                </a:extLst>
              </a:tr>
              <a:tr h="264193"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2B0B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2B0B4B">
                        <a:alpha val="7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2B0B4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2B0B4B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263168"/>
                  </a:ext>
                </a:extLst>
              </a:tr>
              <a:tr h="264193"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568589"/>
                  </a:ext>
                </a:extLst>
              </a:tr>
              <a:tr h="264193"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9164437"/>
                  </a:ext>
                </a:extLst>
              </a:tr>
              <a:tr h="264193"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5953538"/>
                  </a:ext>
                </a:extLst>
              </a:tr>
              <a:tr h="264193"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2B0B4B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2B0B4B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2B0B4B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2B0B4B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2B0B4B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2B0B4B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2B0B4B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2B0B4B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879319"/>
                  </a:ext>
                </a:extLst>
              </a:tr>
              <a:tr h="264193"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2B0B4B">
                        <a:alpha val="7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2B0B4B">
                        <a:alpha val="7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2B0B4B">
                        <a:alpha val="7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2B0B4B">
                        <a:alpha val="7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2B0B4B">
                        <a:alpha val="7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2B0B4B">
                        <a:alpha val="7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2B0B4B">
                        <a:alpha val="7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2B0B4B">
                        <a:alpha val="7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628520"/>
                  </a:ext>
                </a:extLst>
              </a:tr>
              <a:tr h="264193"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2B0B4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2B0B4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2B0B4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2B0B4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2B0B4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2B0B4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2B0B4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2B0B4B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6438397"/>
                  </a:ext>
                </a:extLst>
              </a:tr>
              <a:tr h="264193"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58169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58169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58169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58169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58169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58169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58169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5816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198109"/>
                  </a:ext>
                </a:extLst>
              </a:tr>
              <a:tr h="264193"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2B0B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2B0B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2B0B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2B0B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2B0B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2B0B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2B0B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2B0B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446674"/>
                  </a:ext>
                </a:extLst>
              </a:tr>
              <a:tr h="264193"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B38E5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B38E5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B38E5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B38E5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B38E5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B38E5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B38E5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B38E5E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441385"/>
                  </a:ext>
                </a:extLst>
              </a:tr>
              <a:tr h="264193"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D3BEA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D3BEA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D3BEA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D3BEA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D3BEA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D3BEA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D3BEA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D3BE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09452"/>
                  </a:ext>
                </a:extLst>
              </a:tr>
              <a:tr h="264193"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B38E5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B38E5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B38E5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B38E5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B38E5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B38E5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B38E5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B38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2789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2422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s Blank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425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7825" y="2776538"/>
            <a:ext cx="8137525" cy="33194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77825" y="1825625"/>
            <a:ext cx="8137525" cy="752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B0B4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6274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ubtitle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7825" y="2776538"/>
            <a:ext cx="3906012" cy="33194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text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77825" y="1825625"/>
            <a:ext cx="8137525" cy="752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B0B4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/>
          </p:nvPr>
        </p:nvSpPr>
        <p:spPr>
          <a:xfrm>
            <a:off x="4609338" y="2776538"/>
            <a:ext cx="3906012" cy="3319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584545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9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ub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7825" y="2776538"/>
            <a:ext cx="3906012" cy="33194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text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77825" y="1825625"/>
            <a:ext cx="8137525" cy="752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B0B4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4610100" y="2771776"/>
            <a:ext cx="3905250" cy="33194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300100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9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77825" y="1825625"/>
            <a:ext cx="8137525" cy="752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B0B4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4610100" y="2771776"/>
            <a:ext cx="3905250" cy="33194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77825" y="2771776"/>
            <a:ext cx="3906012" cy="33194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50368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9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Large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385762" y="1825624"/>
            <a:ext cx="8339138" cy="4270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20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667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 M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Untitled-1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" r="5196"/>
          <a:stretch/>
        </p:blipFill>
        <p:spPr bwMode="auto">
          <a:xfrm>
            <a:off x="0" y="0"/>
            <a:ext cx="9157252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 userDrawn="1"/>
        </p:nvGrpSpPr>
        <p:grpSpPr>
          <a:xfrm>
            <a:off x="491467" y="1203854"/>
            <a:ext cx="4269219" cy="4450292"/>
            <a:chOff x="380999" y="1447799"/>
            <a:chExt cx="4269219" cy="4450292"/>
          </a:xfrm>
        </p:grpSpPr>
        <p:pic>
          <p:nvPicPr>
            <p:cNvPr id="4" name="Picture 6" descr="Big Arrow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" t="3242" r="34053" b="3317"/>
            <a:stretch>
              <a:fillRect/>
            </a:stretch>
          </p:blipFill>
          <p:spPr bwMode="auto">
            <a:xfrm>
              <a:off x="380999" y="1447799"/>
              <a:ext cx="4090058" cy="4450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 userDrawn="1"/>
          </p:nvSpPr>
          <p:spPr>
            <a:xfrm>
              <a:off x="939191" y="3319002"/>
              <a:ext cx="37110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 smtClean="0">
                  <a:solidFill>
                    <a:schemeClr val="bg1"/>
                  </a:solidFill>
                  <a:latin typeface="+mj-lt"/>
                </a:rPr>
                <a:t>Marketing</a:t>
              </a:r>
              <a:endParaRPr lang="en-GB" sz="400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41437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9611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ub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7825" y="2776538"/>
            <a:ext cx="3906012" cy="33194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text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77825" y="1825625"/>
            <a:ext cx="8137525" cy="752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B0B4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4610100" y="2771776"/>
            <a:ext cx="3905250" cy="33194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7988019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98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482" y="684213"/>
            <a:ext cx="8229600" cy="1143000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482" y="2065338"/>
            <a:ext cx="8229600" cy="40608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www.ciltinternational.org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C692B-912A-4958-8598-134654430D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92985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s Arrow St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Big Arrow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" t="3242" r="34053" b="3317"/>
          <a:stretch>
            <a:fillRect/>
          </a:stretch>
        </p:blipFill>
        <p:spPr bwMode="auto">
          <a:xfrm>
            <a:off x="479425" y="400050"/>
            <a:ext cx="5551488" cy="60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83718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 S&amp;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9" t="10855" r="13078" b="1239"/>
          <a:stretch/>
        </p:blipFill>
        <p:spPr>
          <a:xfrm>
            <a:off x="-10447" y="5195"/>
            <a:ext cx="9154447" cy="6852805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491467" y="1203854"/>
            <a:ext cx="4090058" cy="4450292"/>
            <a:chOff x="380999" y="1447799"/>
            <a:chExt cx="4090058" cy="4450292"/>
          </a:xfrm>
        </p:grpSpPr>
        <p:pic>
          <p:nvPicPr>
            <p:cNvPr id="4" name="Picture 6" descr="Big Arrow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" t="3242" r="34053" b="3317"/>
            <a:stretch>
              <a:fillRect/>
            </a:stretch>
          </p:blipFill>
          <p:spPr bwMode="auto">
            <a:xfrm>
              <a:off x="380999" y="1447799"/>
              <a:ext cx="4090058" cy="4450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 userDrawn="1"/>
          </p:nvSpPr>
          <p:spPr>
            <a:xfrm>
              <a:off x="953705" y="3257447"/>
              <a:ext cx="29446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 smtClean="0">
                  <a:solidFill>
                    <a:schemeClr val="bg1"/>
                  </a:solidFill>
                  <a:latin typeface="+mj-lt"/>
                </a:rPr>
                <a:t>Structure and</a:t>
              </a:r>
            </a:p>
            <a:p>
              <a:r>
                <a:rPr lang="en-GB" sz="2800" dirty="0" smtClean="0">
                  <a:solidFill>
                    <a:schemeClr val="bg1"/>
                  </a:solidFill>
                  <a:latin typeface="+mj-lt"/>
                </a:rPr>
                <a:t>Accountability</a:t>
              </a:r>
              <a:endParaRPr lang="en-GB" sz="280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75558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 Ed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saturation sat="86000"/>
                    </a14:imgEffect>
                    <a14:imgEffect>
                      <a14:brightnessContrast brigh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9" t="278" r="9136" b="1562"/>
          <a:stretch/>
        </p:blipFill>
        <p:spPr>
          <a:xfrm>
            <a:off x="0" y="0"/>
            <a:ext cx="9163050" cy="6858000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491467" y="1203854"/>
            <a:ext cx="4090058" cy="4450292"/>
            <a:chOff x="380999" y="1447799"/>
            <a:chExt cx="4090058" cy="4450292"/>
          </a:xfrm>
        </p:grpSpPr>
        <p:pic>
          <p:nvPicPr>
            <p:cNvPr id="4" name="Picture 6" descr="Big Arrow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" t="3242" r="34053" b="3317"/>
            <a:stretch>
              <a:fillRect/>
            </a:stretch>
          </p:blipFill>
          <p:spPr bwMode="auto">
            <a:xfrm>
              <a:off x="380999" y="1447799"/>
              <a:ext cx="4090058" cy="4450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 userDrawn="1"/>
          </p:nvSpPr>
          <p:spPr>
            <a:xfrm>
              <a:off x="865545" y="3072780"/>
              <a:ext cx="312096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 smtClean="0">
                  <a:solidFill>
                    <a:schemeClr val="bg1"/>
                  </a:solidFill>
                  <a:latin typeface="+mj-lt"/>
                </a:rPr>
                <a:t>Education</a:t>
              </a:r>
              <a:r>
                <a:rPr lang="en-GB" sz="3600" baseline="0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GB" sz="3600" dirty="0" smtClean="0">
                  <a:solidFill>
                    <a:schemeClr val="bg1"/>
                  </a:solidFill>
                  <a:latin typeface="+mj-lt"/>
                </a:rPr>
                <a:t>Requirements</a:t>
              </a:r>
              <a:endParaRPr lang="en-GB" sz="360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18655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 M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" t="421" r="9554" b="-421"/>
          <a:stretch/>
        </p:blipFill>
        <p:spPr>
          <a:xfrm>
            <a:off x="0" y="0"/>
            <a:ext cx="9144000" cy="6896563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491467" y="1203854"/>
            <a:ext cx="4198879" cy="4450292"/>
            <a:chOff x="380999" y="1447799"/>
            <a:chExt cx="4198879" cy="4450292"/>
          </a:xfrm>
        </p:grpSpPr>
        <p:pic>
          <p:nvPicPr>
            <p:cNvPr id="4" name="Picture 6" descr="Big Arrow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" t="3242" r="34053" b="3317"/>
            <a:stretch>
              <a:fillRect/>
            </a:stretch>
          </p:blipFill>
          <p:spPr bwMode="auto">
            <a:xfrm>
              <a:off x="380999" y="1447799"/>
              <a:ext cx="4090058" cy="4450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 userDrawn="1"/>
          </p:nvSpPr>
          <p:spPr>
            <a:xfrm>
              <a:off x="868851" y="3072813"/>
              <a:ext cx="37110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 smtClean="0">
                  <a:solidFill>
                    <a:schemeClr val="bg1"/>
                  </a:solidFill>
                  <a:latin typeface="+mj-lt"/>
                </a:rPr>
                <a:t>Membership Requirements</a:t>
              </a:r>
              <a:endParaRPr lang="en-GB" sz="360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68543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 M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Untitled-1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" r="5196"/>
          <a:stretch/>
        </p:blipFill>
        <p:spPr bwMode="auto">
          <a:xfrm>
            <a:off x="0" y="0"/>
            <a:ext cx="9157252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 userDrawn="1"/>
        </p:nvGrpSpPr>
        <p:grpSpPr>
          <a:xfrm>
            <a:off x="491467" y="1203854"/>
            <a:ext cx="4269219" cy="4450292"/>
            <a:chOff x="380999" y="1447799"/>
            <a:chExt cx="4269219" cy="4450292"/>
          </a:xfrm>
        </p:grpSpPr>
        <p:pic>
          <p:nvPicPr>
            <p:cNvPr id="4" name="Picture 6" descr="Big Arrow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" t="3242" r="34053" b="3317"/>
            <a:stretch>
              <a:fillRect/>
            </a:stretch>
          </p:blipFill>
          <p:spPr bwMode="auto">
            <a:xfrm>
              <a:off x="380999" y="1447799"/>
              <a:ext cx="4090058" cy="4450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 userDrawn="1"/>
          </p:nvSpPr>
          <p:spPr>
            <a:xfrm>
              <a:off x="939191" y="3319002"/>
              <a:ext cx="37110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 smtClean="0">
                  <a:solidFill>
                    <a:schemeClr val="bg1"/>
                  </a:solidFill>
                  <a:latin typeface="+mj-lt"/>
                </a:rPr>
                <a:t>Marketing</a:t>
              </a:r>
              <a:endParaRPr lang="en-GB" sz="400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30680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 M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" t="-6487" r="5727" b="-6487"/>
          <a:stretch/>
        </p:blipFill>
        <p:spPr>
          <a:xfrm>
            <a:off x="-19050" y="-434130"/>
            <a:ext cx="9144000" cy="7726260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491467" y="1203854"/>
            <a:ext cx="4090058" cy="4450292"/>
            <a:chOff x="380999" y="1447799"/>
            <a:chExt cx="4090058" cy="4450292"/>
          </a:xfrm>
        </p:grpSpPr>
        <p:pic>
          <p:nvPicPr>
            <p:cNvPr id="4" name="Picture 6" descr="Big Arrow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" t="3242" r="34053" b="3317"/>
            <a:stretch>
              <a:fillRect/>
            </a:stretch>
          </p:blipFill>
          <p:spPr bwMode="auto">
            <a:xfrm>
              <a:off x="380999" y="1447799"/>
              <a:ext cx="4090058" cy="4450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 userDrawn="1"/>
          </p:nvSpPr>
          <p:spPr>
            <a:xfrm>
              <a:off x="757131" y="3011225"/>
              <a:ext cx="3711027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800" dirty="0" smtClean="0">
                  <a:solidFill>
                    <a:schemeClr val="bg1"/>
                  </a:solidFill>
                  <a:latin typeface="+mj-lt"/>
                </a:rPr>
                <a:t>Reporting Requirements</a:t>
              </a:r>
              <a:endParaRPr lang="en-GB" sz="380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06104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 V&amp;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7" t="8081" r="11638" b="234"/>
          <a:stretch/>
        </p:blipFill>
        <p:spPr>
          <a:xfrm>
            <a:off x="-152400" y="0"/>
            <a:ext cx="9324110" cy="6858000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491467" y="1203854"/>
            <a:ext cx="4090058" cy="4450292"/>
            <a:chOff x="380999" y="1447799"/>
            <a:chExt cx="4090058" cy="4450292"/>
          </a:xfrm>
        </p:grpSpPr>
        <p:pic>
          <p:nvPicPr>
            <p:cNvPr id="4" name="Picture 6" descr="Big Arrow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" t="3242" r="34053" b="3317"/>
            <a:stretch>
              <a:fillRect/>
            </a:stretch>
          </p:blipFill>
          <p:spPr bwMode="auto">
            <a:xfrm>
              <a:off x="380999" y="1447799"/>
              <a:ext cx="4090058" cy="4450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 userDrawn="1"/>
          </p:nvSpPr>
          <p:spPr>
            <a:xfrm>
              <a:off x="760030" y="3014202"/>
              <a:ext cx="37110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 smtClean="0">
                  <a:solidFill>
                    <a:schemeClr val="bg1"/>
                  </a:solidFill>
                  <a:latin typeface="+mj-lt"/>
                </a:rPr>
                <a:t>Vision and Direction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65799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 K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806"/>
          <a:stretch/>
        </p:blipFill>
        <p:spPr>
          <a:xfrm>
            <a:off x="0" y="0"/>
            <a:ext cx="9163050" cy="6858000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491467" y="1203854"/>
            <a:ext cx="4269219" cy="4450292"/>
            <a:chOff x="380999" y="1447799"/>
            <a:chExt cx="4269219" cy="4450292"/>
          </a:xfrm>
        </p:grpSpPr>
        <p:pic>
          <p:nvPicPr>
            <p:cNvPr id="4" name="Picture 6" descr="Big Arrow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" t="3242" r="34053" b="3317"/>
            <a:stretch>
              <a:fillRect/>
            </a:stretch>
          </p:blipFill>
          <p:spPr bwMode="auto">
            <a:xfrm>
              <a:off x="380999" y="1447799"/>
              <a:ext cx="4090058" cy="4450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 userDrawn="1"/>
          </p:nvSpPr>
          <p:spPr>
            <a:xfrm>
              <a:off x="939191" y="3319002"/>
              <a:ext cx="37110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 smtClean="0">
                  <a:solidFill>
                    <a:schemeClr val="bg1"/>
                  </a:solidFill>
                  <a:latin typeface="+mj-lt"/>
                </a:rPr>
                <a:t>Key Forums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85641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 E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" r="20163" b="278"/>
          <a:stretch/>
        </p:blipFill>
        <p:spPr>
          <a:xfrm>
            <a:off x="0" y="0"/>
            <a:ext cx="9144000" cy="6838950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491467" y="1203854"/>
            <a:ext cx="4090058" cy="4450292"/>
            <a:chOff x="380999" y="1447799"/>
            <a:chExt cx="4090058" cy="4450292"/>
          </a:xfrm>
        </p:grpSpPr>
        <p:pic>
          <p:nvPicPr>
            <p:cNvPr id="4" name="Picture 6" descr="Big Arrow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" t="3242" r="34053" b="3317"/>
            <a:stretch>
              <a:fillRect/>
            </a:stretch>
          </p:blipFill>
          <p:spPr bwMode="auto">
            <a:xfrm>
              <a:off x="380999" y="1447799"/>
              <a:ext cx="4090058" cy="4450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 userDrawn="1"/>
          </p:nvSpPr>
          <p:spPr>
            <a:xfrm>
              <a:off x="953705" y="3257447"/>
              <a:ext cx="29446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 smtClean="0">
                  <a:solidFill>
                    <a:schemeClr val="bg1"/>
                  </a:solidFill>
                  <a:latin typeface="+mj-lt"/>
                </a:rPr>
                <a:t>Events</a:t>
              </a:r>
              <a:endParaRPr lang="en-GB" sz="480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4814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77825" y="1825625"/>
            <a:ext cx="8137525" cy="752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B0B4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4610100" y="2771776"/>
            <a:ext cx="3905250" cy="33194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77825" y="2771776"/>
            <a:ext cx="3906012" cy="33194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129639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98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 E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491467" y="1203854"/>
            <a:ext cx="4090058" cy="4450292"/>
            <a:chOff x="380999" y="1447799"/>
            <a:chExt cx="4090058" cy="4450292"/>
          </a:xfrm>
        </p:grpSpPr>
        <p:pic>
          <p:nvPicPr>
            <p:cNvPr id="4" name="Picture 6" descr="Big Arrow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" t="3242" r="34053" b="3317"/>
            <a:stretch>
              <a:fillRect/>
            </a:stretch>
          </p:blipFill>
          <p:spPr bwMode="auto">
            <a:xfrm>
              <a:off x="380999" y="1447799"/>
              <a:ext cx="4090058" cy="4450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 userDrawn="1"/>
          </p:nvSpPr>
          <p:spPr>
            <a:xfrm>
              <a:off x="953705" y="3257447"/>
              <a:ext cx="29446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 smtClean="0">
                  <a:solidFill>
                    <a:schemeClr val="bg1"/>
                  </a:solidFill>
                  <a:latin typeface="+mj-lt"/>
                </a:rPr>
                <a:t>Events</a:t>
              </a:r>
              <a:endParaRPr lang="en-GB" sz="48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7" name="Picture 3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9" t="25" r="10266" b="167"/>
          <a:stretch/>
        </p:blipFill>
        <p:spPr bwMode="auto">
          <a:xfrm>
            <a:off x="-13252" y="-13252"/>
            <a:ext cx="9157252" cy="6877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86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 userDrawn="1">
            <p:extLst/>
          </p:nvPr>
        </p:nvGraphicFramePr>
        <p:xfrm>
          <a:off x="552632" y="2729752"/>
          <a:ext cx="8137528" cy="3434509"/>
        </p:xfrm>
        <a:graphic>
          <a:graphicData uri="http://schemas.openxmlformats.org/drawingml/2006/table">
            <a:tbl>
              <a:tblPr lastRow="1" bandRow="1"/>
              <a:tblGrid>
                <a:gridCol w="1017191">
                  <a:extLst>
                    <a:ext uri="{9D8B030D-6E8A-4147-A177-3AD203B41FA5}">
                      <a16:colId xmlns:a16="http://schemas.microsoft.com/office/drawing/2014/main" val="3212518008"/>
                    </a:ext>
                  </a:extLst>
                </a:gridCol>
                <a:gridCol w="1017191">
                  <a:extLst>
                    <a:ext uri="{9D8B030D-6E8A-4147-A177-3AD203B41FA5}">
                      <a16:colId xmlns:a16="http://schemas.microsoft.com/office/drawing/2014/main" val="522409277"/>
                    </a:ext>
                  </a:extLst>
                </a:gridCol>
                <a:gridCol w="1017191">
                  <a:extLst>
                    <a:ext uri="{9D8B030D-6E8A-4147-A177-3AD203B41FA5}">
                      <a16:colId xmlns:a16="http://schemas.microsoft.com/office/drawing/2014/main" val="1663462754"/>
                    </a:ext>
                  </a:extLst>
                </a:gridCol>
                <a:gridCol w="1017191">
                  <a:extLst>
                    <a:ext uri="{9D8B030D-6E8A-4147-A177-3AD203B41FA5}">
                      <a16:colId xmlns:a16="http://schemas.microsoft.com/office/drawing/2014/main" val="1812738241"/>
                    </a:ext>
                  </a:extLst>
                </a:gridCol>
                <a:gridCol w="1017191">
                  <a:extLst>
                    <a:ext uri="{9D8B030D-6E8A-4147-A177-3AD203B41FA5}">
                      <a16:colId xmlns:a16="http://schemas.microsoft.com/office/drawing/2014/main" val="380632658"/>
                    </a:ext>
                  </a:extLst>
                </a:gridCol>
                <a:gridCol w="1017191">
                  <a:extLst>
                    <a:ext uri="{9D8B030D-6E8A-4147-A177-3AD203B41FA5}">
                      <a16:colId xmlns:a16="http://schemas.microsoft.com/office/drawing/2014/main" val="653640470"/>
                    </a:ext>
                  </a:extLst>
                </a:gridCol>
                <a:gridCol w="1017191">
                  <a:extLst>
                    <a:ext uri="{9D8B030D-6E8A-4147-A177-3AD203B41FA5}">
                      <a16:colId xmlns:a16="http://schemas.microsoft.com/office/drawing/2014/main" val="4070333161"/>
                    </a:ext>
                  </a:extLst>
                </a:gridCol>
                <a:gridCol w="1017191">
                  <a:extLst>
                    <a:ext uri="{9D8B030D-6E8A-4147-A177-3AD203B41FA5}">
                      <a16:colId xmlns:a16="http://schemas.microsoft.com/office/drawing/2014/main" val="3188454672"/>
                    </a:ext>
                  </a:extLst>
                </a:gridCol>
              </a:tblGrid>
              <a:tr h="264193"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B38E5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B38E5E">
                        <a:alpha val="7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B38E5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B38E5E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524469"/>
                  </a:ext>
                </a:extLst>
              </a:tr>
              <a:tr h="264193"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2B0B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2B0B4B">
                        <a:alpha val="7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2B0B4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2B0B4B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263168"/>
                  </a:ext>
                </a:extLst>
              </a:tr>
              <a:tr h="264193"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568589"/>
                  </a:ext>
                </a:extLst>
              </a:tr>
              <a:tr h="264193"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9164437"/>
                  </a:ext>
                </a:extLst>
              </a:tr>
              <a:tr h="264193"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5953538"/>
                  </a:ext>
                </a:extLst>
              </a:tr>
              <a:tr h="264193"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2B0B4B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2B0B4B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2B0B4B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2B0B4B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2B0B4B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2B0B4B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2B0B4B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2B0B4B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879319"/>
                  </a:ext>
                </a:extLst>
              </a:tr>
              <a:tr h="264193"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2B0B4B">
                        <a:alpha val="7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2B0B4B">
                        <a:alpha val="7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2B0B4B">
                        <a:alpha val="7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2B0B4B">
                        <a:alpha val="7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2B0B4B">
                        <a:alpha val="7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2B0B4B">
                        <a:alpha val="7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2B0B4B">
                        <a:alpha val="7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2B0B4B">
                        <a:alpha val="7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628520"/>
                  </a:ext>
                </a:extLst>
              </a:tr>
              <a:tr h="264193"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2B0B4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2B0B4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2B0B4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2B0B4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2B0B4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2B0B4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2B0B4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2B0B4B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6438397"/>
                  </a:ext>
                </a:extLst>
              </a:tr>
              <a:tr h="264193"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58169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58169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58169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58169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58169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58169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58169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5816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198109"/>
                  </a:ext>
                </a:extLst>
              </a:tr>
              <a:tr h="264193"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2B0B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2B0B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2B0B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2B0B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2B0B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2B0B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2B0B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2B0B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446674"/>
                  </a:ext>
                </a:extLst>
              </a:tr>
              <a:tr h="264193"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B38E5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B38E5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B38E5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B38E5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B38E5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B38E5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B38E5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B38E5E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441385"/>
                  </a:ext>
                </a:extLst>
              </a:tr>
              <a:tr h="264193"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D3BEA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D3BEA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D3BEA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D3BEA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D3BEA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D3BEA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D3BEA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D3BE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09452"/>
                  </a:ext>
                </a:extLst>
              </a:tr>
              <a:tr h="264193"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B38E5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B38E5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B38E5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B38E5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B38E5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B38E5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/>
                    </a:p>
                  </a:txBody>
                  <a:tcPr>
                    <a:solidFill>
                      <a:srgbClr val="B38E5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aseline="0" dirty="0"/>
                    </a:p>
                  </a:txBody>
                  <a:tcPr>
                    <a:solidFill>
                      <a:srgbClr val="B38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2789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40507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7825" y="2776538"/>
            <a:ext cx="8137525" cy="33194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77825" y="1825625"/>
            <a:ext cx="8137525" cy="752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B0B4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1987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ubtitle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7825" y="2776538"/>
            <a:ext cx="3906012" cy="33194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text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77825" y="1825625"/>
            <a:ext cx="8137525" cy="752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B0B4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/>
          </p:nvPr>
        </p:nvSpPr>
        <p:spPr>
          <a:xfrm>
            <a:off x="4609338" y="2776538"/>
            <a:ext cx="3906012" cy="3319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165075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98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ub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7825" y="2776538"/>
            <a:ext cx="3906012" cy="33194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text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77825" y="1825625"/>
            <a:ext cx="8137525" cy="752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B0B4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4610100" y="2771776"/>
            <a:ext cx="3905250" cy="33194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238269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98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77825" y="1825625"/>
            <a:ext cx="8137525" cy="752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B0B4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4610100" y="2771776"/>
            <a:ext cx="3905250" cy="33194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77825" y="2771776"/>
            <a:ext cx="3906012" cy="33194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677078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98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Large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385762" y="1825624"/>
            <a:ext cx="8339138" cy="4270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125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561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Large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385762" y="1825624"/>
            <a:ext cx="8339138" cy="4270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750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360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 K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806"/>
          <a:stretch/>
        </p:blipFill>
        <p:spPr>
          <a:xfrm>
            <a:off x="0" y="0"/>
            <a:ext cx="9163050" cy="6858000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491467" y="1203854"/>
            <a:ext cx="4269219" cy="4450292"/>
            <a:chOff x="380999" y="1447799"/>
            <a:chExt cx="4269219" cy="4450292"/>
          </a:xfrm>
        </p:grpSpPr>
        <p:pic>
          <p:nvPicPr>
            <p:cNvPr id="4" name="Picture 6" descr="Big Arrow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" t="3242" r="34053" b="3317"/>
            <a:stretch>
              <a:fillRect/>
            </a:stretch>
          </p:blipFill>
          <p:spPr bwMode="auto">
            <a:xfrm>
              <a:off x="380999" y="1447799"/>
              <a:ext cx="4090058" cy="4450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 userDrawn="1"/>
          </p:nvSpPr>
          <p:spPr>
            <a:xfrm>
              <a:off x="939191" y="3319002"/>
              <a:ext cx="37110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 smtClean="0">
                  <a:solidFill>
                    <a:schemeClr val="bg1"/>
                  </a:solidFill>
                  <a:latin typeface="+mj-lt"/>
                </a:rPr>
                <a:t>Key Forums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1020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No Logo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261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No Logo No watermark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4628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44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2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Untitled-1.jp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963" y="0"/>
            <a:ext cx="51260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Connector 21"/>
          <p:cNvCxnSpPr/>
          <p:nvPr userDrawn="1"/>
        </p:nvCxnSpPr>
        <p:spPr>
          <a:xfrm>
            <a:off x="439738" y="500063"/>
            <a:ext cx="8323262" cy="0"/>
          </a:xfrm>
          <a:prstGeom prst="line">
            <a:avLst/>
          </a:prstGeom>
          <a:noFill/>
          <a:ln w="12700" cap="flat" cmpd="sng" algn="ctr">
            <a:solidFill>
              <a:sysClr val="window" lastClr="FFFFFF"/>
            </a:solidFill>
            <a:prstDash val="solid"/>
          </a:ln>
          <a:effectLst/>
        </p:spPr>
      </p:cxnSp>
      <p:cxnSp>
        <p:nvCxnSpPr>
          <p:cNvPr id="24" name="Straight Connector 23"/>
          <p:cNvCxnSpPr/>
          <p:nvPr userDrawn="1"/>
        </p:nvCxnSpPr>
        <p:spPr>
          <a:xfrm>
            <a:off x="439738" y="512763"/>
            <a:ext cx="8323262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5" name="Straight Connector 24"/>
          <p:cNvCxnSpPr/>
          <p:nvPr userDrawn="1"/>
        </p:nvCxnSpPr>
        <p:spPr>
          <a:xfrm>
            <a:off x="439738" y="6279271"/>
            <a:ext cx="8323262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</a:ln>
          <a:effectLst/>
        </p:spPr>
      </p:cxnSp>
      <p:sp>
        <p:nvSpPr>
          <p:cNvPr id="27" name="Footer Placeholder 3"/>
          <p:cNvSpPr txBox="1">
            <a:spLocks/>
          </p:cNvSpPr>
          <p:nvPr userDrawn="1"/>
        </p:nvSpPr>
        <p:spPr bwMode="auto">
          <a:xfrm>
            <a:off x="6005513" y="6346825"/>
            <a:ext cx="2895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auto" hangingPunct="1">
              <a:spcBef>
                <a:spcPts val="0"/>
              </a:spcBef>
              <a:spcAft>
                <a:spcPts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ciltinternational.org</a:t>
            </a:r>
          </a:p>
        </p:txBody>
      </p:sp>
      <p:sp>
        <p:nvSpPr>
          <p:cNvPr id="28" name="Slide Number Placeholder 5"/>
          <p:cNvSpPr txBox="1">
            <a:spLocks/>
          </p:cNvSpPr>
          <p:nvPr userDrawn="1"/>
        </p:nvSpPr>
        <p:spPr bwMode="auto">
          <a:xfrm>
            <a:off x="377825" y="6356350"/>
            <a:ext cx="482123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620CB79B-A58E-4197-B517-97087ABA9BF7}" type="slidenum">
              <a:rPr lang="en-US" altLang="en-US" sz="1000" smtClean="0">
                <a:solidFill>
                  <a:srgbClr val="AD874F"/>
                </a:solidFill>
                <a:latin typeface="Arial" panose="020B0604020202020204" pitchFamily="34" charset="0"/>
              </a:rPr>
              <a:t>‹#›</a:t>
            </a:fld>
            <a:r>
              <a:rPr lang="en-US" altLang="en-US" sz="1000" dirty="0" smtClean="0">
                <a:solidFill>
                  <a:srgbClr val="AD874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000" dirty="0" smtClean="0">
                <a:solidFill>
                  <a:schemeClr val="tx1"/>
                </a:solidFill>
                <a:latin typeface="Arial" panose="020B0604020202020204" pitchFamily="34" charset="0"/>
              </a:rPr>
              <a:t>Introduction</a:t>
            </a:r>
            <a:r>
              <a:rPr lang="en-US" altLang="en-US" sz="1000" baseline="0" dirty="0" smtClean="0">
                <a:solidFill>
                  <a:schemeClr val="tx1"/>
                </a:solidFill>
                <a:latin typeface="Arial" panose="020B0604020202020204" pitchFamily="34" charset="0"/>
              </a:rPr>
              <a:t> to CILT </a:t>
            </a:r>
            <a:r>
              <a:rPr lang="en-US" altLang="en-US" sz="1000" dirty="0" smtClean="0">
                <a:solidFill>
                  <a:srgbClr val="AD874F"/>
                </a:solidFill>
                <a:latin typeface="Arial" panose="020B0604020202020204" pitchFamily="34" charset="0"/>
              </a:rPr>
              <a:t>| </a:t>
            </a:r>
            <a:r>
              <a:rPr lang="en-US" altLang="en-US" sz="1000" dirty="0" smtClean="0">
                <a:solidFill>
                  <a:schemeClr val="tx1"/>
                </a:solidFill>
                <a:latin typeface="Arial" panose="020B0604020202020204" pitchFamily="34" charset="0"/>
              </a:rPr>
              <a:t>Background to</a:t>
            </a:r>
            <a:r>
              <a:rPr lang="en-US" altLang="en-US" sz="1000" baseline="0" dirty="0" smtClean="0">
                <a:solidFill>
                  <a:schemeClr val="tx1"/>
                </a:solidFill>
                <a:latin typeface="Arial" panose="020B0604020202020204" pitchFamily="34" charset="0"/>
              </a:rPr>
              <a:t> setting up a branch</a:t>
            </a:r>
            <a:endParaRPr lang="en-GB" sz="1000" dirty="0">
              <a:solidFill>
                <a:schemeClr val="tx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22" y="716278"/>
            <a:ext cx="244724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73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70" r:id="rId2"/>
    <p:sldLayoutId id="2147483671" r:id="rId3"/>
    <p:sldLayoutId id="2147483672" r:id="rId4"/>
    <p:sldLayoutId id="2147483661" r:id="rId5"/>
    <p:sldLayoutId id="2147483669" r:id="rId6"/>
    <p:sldLayoutId id="2147483736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Untitled-1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963" y="0"/>
            <a:ext cx="51260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Connector 21"/>
          <p:cNvCxnSpPr/>
          <p:nvPr userDrawn="1"/>
        </p:nvCxnSpPr>
        <p:spPr>
          <a:xfrm>
            <a:off x="439738" y="500063"/>
            <a:ext cx="8323262" cy="0"/>
          </a:xfrm>
          <a:prstGeom prst="line">
            <a:avLst/>
          </a:prstGeom>
          <a:noFill/>
          <a:ln w="12700" cap="flat" cmpd="sng" algn="ctr">
            <a:solidFill>
              <a:sysClr val="window" lastClr="FFFFFF"/>
            </a:solidFill>
            <a:prstDash val="solid"/>
          </a:ln>
          <a:effectLst/>
        </p:spPr>
      </p:cxnSp>
      <p:cxnSp>
        <p:nvCxnSpPr>
          <p:cNvPr id="24" name="Straight Connector 23"/>
          <p:cNvCxnSpPr/>
          <p:nvPr userDrawn="1"/>
        </p:nvCxnSpPr>
        <p:spPr>
          <a:xfrm>
            <a:off x="439738" y="512763"/>
            <a:ext cx="8323262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5" name="Straight Connector 24"/>
          <p:cNvCxnSpPr/>
          <p:nvPr userDrawn="1"/>
        </p:nvCxnSpPr>
        <p:spPr>
          <a:xfrm>
            <a:off x="439738" y="6279271"/>
            <a:ext cx="8323262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</a:ln>
          <a:effectLst/>
        </p:spPr>
      </p:cxnSp>
      <p:sp>
        <p:nvSpPr>
          <p:cNvPr id="27" name="Footer Placeholder 3"/>
          <p:cNvSpPr txBox="1">
            <a:spLocks/>
          </p:cNvSpPr>
          <p:nvPr userDrawn="1"/>
        </p:nvSpPr>
        <p:spPr bwMode="auto">
          <a:xfrm>
            <a:off x="6005513" y="6346825"/>
            <a:ext cx="2895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auto" hangingPunct="1">
              <a:spcBef>
                <a:spcPts val="0"/>
              </a:spcBef>
              <a:spcAft>
                <a:spcPts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ciltinternational.org</a:t>
            </a:r>
          </a:p>
        </p:txBody>
      </p:sp>
      <p:sp>
        <p:nvSpPr>
          <p:cNvPr id="28" name="Slide Number Placeholder 5"/>
          <p:cNvSpPr txBox="1">
            <a:spLocks/>
          </p:cNvSpPr>
          <p:nvPr userDrawn="1"/>
        </p:nvSpPr>
        <p:spPr bwMode="auto">
          <a:xfrm>
            <a:off x="377825" y="6356350"/>
            <a:ext cx="482123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4234A062-D753-4587-B698-53DB0235AD24}" type="slidenum">
              <a:rPr lang="en-US" altLang="en-US" sz="1000" smtClean="0">
                <a:solidFill>
                  <a:srgbClr val="AD874F"/>
                </a:solidFill>
                <a:latin typeface="Arial" panose="020B0604020202020204" pitchFamily="34" charset="0"/>
              </a:rPr>
              <a:t>‹#›</a:t>
            </a:fld>
            <a:r>
              <a:rPr lang="en-US" altLang="en-US" sz="1000" dirty="0" smtClean="0">
                <a:solidFill>
                  <a:srgbClr val="AD874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000" dirty="0" smtClean="0">
                <a:solidFill>
                  <a:schemeClr val="tx1"/>
                </a:solidFill>
                <a:latin typeface="Arial" panose="020B0604020202020204" pitchFamily="34" charset="0"/>
              </a:rPr>
              <a:t>Introduction</a:t>
            </a:r>
            <a:r>
              <a:rPr lang="en-US" altLang="en-US" sz="1000" baseline="0" dirty="0" smtClean="0">
                <a:solidFill>
                  <a:schemeClr val="tx1"/>
                </a:solidFill>
                <a:latin typeface="Arial" panose="020B0604020202020204" pitchFamily="34" charset="0"/>
              </a:rPr>
              <a:t> to CILT </a:t>
            </a:r>
            <a:r>
              <a:rPr lang="en-US" altLang="en-US" sz="1000" dirty="0" smtClean="0">
                <a:solidFill>
                  <a:srgbClr val="AD874F"/>
                </a:solidFill>
                <a:latin typeface="Arial" panose="020B0604020202020204" pitchFamily="34" charset="0"/>
              </a:rPr>
              <a:t>| </a:t>
            </a:r>
            <a:r>
              <a:rPr lang="en-US" altLang="en-US" sz="1000" dirty="0" smtClean="0">
                <a:solidFill>
                  <a:schemeClr val="tx1"/>
                </a:solidFill>
                <a:latin typeface="Arial" panose="020B0604020202020204" pitchFamily="34" charset="0"/>
              </a:rPr>
              <a:t>Background to</a:t>
            </a:r>
            <a:r>
              <a:rPr lang="en-US" altLang="en-US" sz="1000" baseline="0" dirty="0" smtClean="0">
                <a:solidFill>
                  <a:schemeClr val="tx1"/>
                </a:solidFill>
                <a:latin typeface="Arial" panose="020B0604020202020204" pitchFamily="34" charset="0"/>
              </a:rPr>
              <a:t> setting up a branch</a:t>
            </a:r>
            <a:endParaRPr lang="en-GB" sz="1000" dirty="0">
              <a:solidFill>
                <a:schemeClr val="tx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22" y="716278"/>
            <a:ext cx="244724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4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Untitled-1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963" y="0"/>
            <a:ext cx="51260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Connector 21"/>
          <p:cNvCxnSpPr/>
          <p:nvPr userDrawn="1"/>
        </p:nvCxnSpPr>
        <p:spPr>
          <a:xfrm>
            <a:off x="439738" y="500063"/>
            <a:ext cx="8323262" cy="0"/>
          </a:xfrm>
          <a:prstGeom prst="line">
            <a:avLst/>
          </a:prstGeom>
          <a:noFill/>
          <a:ln w="12700" cap="flat" cmpd="sng" algn="ctr">
            <a:solidFill>
              <a:sysClr val="window" lastClr="FFFFFF"/>
            </a:solidFill>
            <a:prstDash val="solid"/>
          </a:ln>
          <a:effectLst/>
        </p:spPr>
      </p:cxnSp>
      <p:cxnSp>
        <p:nvCxnSpPr>
          <p:cNvPr id="24" name="Straight Connector 23"/>
          <p:cNvCxnSpPr/>
          <p:nvPr userDrawn="1"/>
        </p:nvCxnSpPr>
        <p:spPr>
          <a:xfrm>
            <a:off x="439738" y="512763"/>
            <a:ext cx="8323262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5" name="Straight Connector 24"/>
          <p:cNvCxnSpPr/>
          <p:nvPr userDrawn="1"/>
        </p:nvCxnSpPr>
        <p:spPr>
          <a:xfrm>
            <a:off x="439738" y="6279271"/>
            <a:ext cx="8323262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</a:ln>
          <a:effectLst/>
        </p:spPr>
      </p:cxnSp>
      <p:sp>
        <p:nvSpPr>
          <p:cNvPr id="27" name="Footer Placeholder 3"/>
          <p:cNvSpPr txBox="1">
            <a:spLocks/>
          </p:cNvSpPr>
          <p:nvPr userDrawn="1"/>
        </p:nvSpPr>
        <p:spPr bwMode="auto">
          <a:xfrm>
            <a:off x="6005513" y="6346825"/>
            <a:ext cx="2895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auto" hangingPunct="1">
              <a:spcBef>
                <a:spcPts val="0"/>
              </a:spcBef>
              <a:spcAft>
                <a:spcPts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ciltinternational.org</a:t>
            </a:r>
          </a:p>
        </p:txBody>
      </p:sp>
      <p:sp>
        <p:nvSpPr>
          <p:cNvPr id="28" name="Slide Number Placeholder 5"/>
          <p:cNvSpPr txBox="1">
            <a:spLocks/>
          </p:cNvSpPr>
          <p:nvPr userDrawn="1"/>
        </p:nvSpPr>
        <p:spPr bwMode="auto">
          <a:xfrm>
            <a:off x="377825" y="6356350"/>
            <a:ext cx="482123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98F66C23-DF6D-4304-B5C9-04C97D92DA28}" type="slidenum">
              <a:rPr lang="en-US" altLang="en-US" sz="1000" smtClean="0">
                <a:solidFill>
                  <a:srgbClr val="AD874F"/>
                </a:solidFill>
                <a:latin typeface="Arial" panose="020B0604020202020204" pitchFamily="34" charset="0"/>
              </a:rPr>
              <a:t>‹#›</a:t>
            </a:fld>
            <a:r>
              <a:rPr lang="en-US" altLang="en-US" sz="1000" dirty="0" smtClean="0">
                <a:solidFill>
                  <a:srgbClr val="AD874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000" dirty="0" smtClean="0">
                <a:solidFill>
                  <a:schemeClr val="tx1"/>
                </a:solidFill>
                <a:latin typeface="Arial" panose="020B0604020202020204" pitchFamily="34" charset="0"/>
              </a:rPr>
              <a:t>Introduction</a:t>
            </a:r>
            <a:r>
              <a:rPr lang="en-US" altLang="en-US" sz="1000" baseline="0" dirty="0" smtClean="0">
                <a:solidFill>
                  <a:schemeClr val="tx1"/>
                </a:solidFill>
                <a:latin typeface="Arial" panose="020B0604020202020204" pitchFamily="34" charset="0"/>
              </a:rPr>
              <a:t> to CILT </a:t>
            </a:r>
            <a:r>
              <a:rPr lang="en-US" altLang="en-US" sz="1000" dirty="0" smtClean="0">
                <a:solidFill>
                  <a:srgbClr val="AD874F"/>
                </a:solidFill>
                <a:latin typeface="Arial" panose="020B0604020202020204" pitchFamily="34" charset="0"/>
              </a:rPr>
              <a:t>| </a:t>
            </a:r>
            <a:r>
              <a:rPr lang="en-US" altLang="en-US" sz="1000" dirty="0" smtClean="0">
                <a:solidFill>
                  <a:schemeClr val="tx1"/>
                </a:solidFill>
                <a:latin typeface="Arial" panose="020B0604020202020204" pitchFamily="34" charset="0"/>
              </a:rPr>
              <a:t>Background to</a:t>
            </a:r>
            <a:r>
              <a:rPr lang="en-US" altLang="en-US" sz="1000" baseline="0" dirty="0" smtClean="0">
                <a:solidFill>
                  <a:schemeClr val="tx1"/>
                </a:solidFill>
                <a:latin typeface="Arial" panose="020B0604020202020204" pitchFamily="34" charset="0"/>
              </a:rPr>
              <a:t> setting up a branch</a:t>
            </a:r>
            <a:endParaRPr lang="en-GB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792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/>
          <p:cNvCxnSpPr/>
          <p:nvPr userDrawn="1"/>
        </p:nvCxnSpPr>
        <p:spPr>
          <a:xfrm>
            <a:off x="439738" y="500063"/>
            <a:ext cx="8323262" cy="0"/>
          </a:xfrm>
          <a:prstGeom prst="line">
            <a:avLst/>
          </a:prstGeom>
          <a:noFill/>
          <a:ln w="12700" cap="flat" cmpd="sng" algn="ctr">
            <a:solidFill>
              <a:sysClr val="window" lastClr="FFFFFF"/>
            </a:solidFill>
            <a:prstDash val="solid"/>
          </a:ln>
          <a:effectLst/>
        </p:spPr>
      </p:cxnSp>
      <p:cxnSp>
        <p:nvCxnSpPr>
          <p:cNvPr id="24" name="Straight Connector 23"/>
          <p:cNvCxnSpPr/>
          <p:nvPr userDrawn="1"/>
        </p:nvCxnSpPr>
        <p:spPr>
          <a:xfrm>
            <a:off x="439738" y="512763"/>
            <a:ext cx="8323262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5" name="Straight Connector 24"/>
          <p:cNvCxnSpPr/>
          <p:nvPr userDrawn="1"/>
        </p:nvCxnSpPr>
        <p:spPr>
          <a:xfrm>
            <a:off x="439738" y="6279271"/>
            <a:ext cx="8323262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</a:ln>
          <a:effectLst/>
        </p:spPr>
      </p:cxnSp>
      <p:sp>
        <p:nvSpPr>
          <p:cNvPr id="27" name="Footer Placeholder 3"/>
          <p:cNvSpPr txBox="1">
            <a:spLocks/>
          </p:cNvSpPr>
          <p:nvPr userDrawn="1"/>
        </p:nvSpPr>
        <p:spPr bwMode="auto">
          <a:xfrm>
            <a:off x="6005513" y="6346825"/>
            <a:ext cx="2895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auto" hangingPunct="1">
              <a:spcBef>
                <a:spcPts val="0"/>
              </a:spcBef>
              <a:spcAft>
                <a:spcPts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ciltinternational.org</a:t>
            </a:r>
          </a:p>
        </p:txBody>
      </p:sp>
      <p:sp>
        <p:nvSpPr>
          <p:cNvPr id="28" name="Slide Number Placeholder 5"/>
          <p:cNvSpPr txBox="1">
            <a:spLocks/>
          </p:cNvSpPr>
          <p:nvPr userDrawn="1"/>
        </p:nvSpPr>
        <p:spPr bwMode="auto">
          <a:xfrm>
            <a:off x="377825" y="6356350"/>
            <a:ext cx="482123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935C3912-FBC0-4D65-8026-53D1D0AF1414}" type="slidenum">
              <a:rPr lang="en-US" altLang="en-US" sz="1000" smtClean="0">
                <a:solidFill>
                  <a:srgbClr val="AD874F"/>
                </a:solidFill>
                <a:latin typeface="Arial" panose="020B0604020202020204" pitchFamily="34" charset="0"/>
              </a:rPr>
              <a:t>‹#›</a:t>
            </a:fld>
            <a:r>
              <a:rPr lang="en-US" altLang="en-US" sz="1000" dirty="0" smtClean="0">
                <a:solidFill>
                  <a:srgbClr val="AD874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000" dirty="0" smtClean="0">
                <a:solidFill>
                  <a:schemeClr val="tx1"/>
                </a:solidFill>
                <a:latin typeface="Arial" panose="020B0604020202020204" pitchFamily="34" charset="0"/>
              </a:rPr>
              <a:t>Introduction</a:t>
            </a:r>
            <a:r>
              <a:rPr lang="en-US" altLang="en-US" sz="1000" baseline="0" dirty="0" smtClean="0">
                <a:solidFill>
                  <a:schemeClr val="tx1"/>
                </a:solidFill>
                <a:latin typeface="Arial" panose="020B0604020202020204" pitchFamily="34" charset="0"/>
              </a:rPr>
              <a:t> to CILT </a:t>
            </a:r>
            <a:r>
              <a:rPr lang="en-US" altLang="en-US" sz="1000" dirty="0" smtClean="0">
                <a:solidFill>
                  <a:srgbClr val="AD874F"/>
                </a:solidFill>
                <a:latin typeface="Arial" panose="020B0604020202020204" pitchFamily="34" charset="0"/>
              </a:rPr>
              <a:t>| </a:t>
            </a:r>
            <a:r>
              <a:rPr lang="en-US" altLang="en-US" sz="1000" dirty="0" smtClean="0">
                <a:solidFill>
                  <a:schemeClr val="tx1"/>
                </a:solidFill>
                <a:latin typeface="Arial" panose="020B0604020202020204" pitchFamily="34" charset="0"/>
              </a:rPr>
              <a:t>Background to</a:t>
            </a:r>
            <a:r>
              <a:rPr lang="en-US" altLang="en-US" sz="1000" baseline="0" dirty="0" smtClean="0">
                <a:solidFill>
                  <a:schemeClr val="tx1"/>
                </a:solidFill>
                <a:latin typeface="Arial" panose="020B0604020202020204" pitchFamily="34" charset="0"/>
              </a:rPr>
              <a:t> setting up a branch</a:t>
            </a:r>
            <a:endParaRPr lang="en-GB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46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 descr="CILT_Brand_Guidelines_v8.jp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1" t="18151" r="14166" b="51290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B0B4B">
              <a:alpha val="21960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MS PGothic" panose="020B0600070205080204" pitchFamily="34" charset="-128"/>
            </a:endParaRPr>
          </a:p>
        </p:txBody>
      </p:sp>
      <p:cxnSp>
        <p:nvCxnSpPr>
          <p:cNvPr id="48" name="Straight Connector 47"/>
          <p:cNvCxnSpPr/>
          <p:nvPr userDrawn="1"/>
        </p:nvCxnSpPr>
        <p:spPr>
          <a:xfrm>
            <a:off x="439738" y="500063"/>
            <a:ext cx="8323262" cy="0"/>
          </a:xfrm>
          <a:prstGeom prst="line">
            <a:avLst/>
          </a:prstGeom>
          <a:noFill/>
          <a:ln w="1270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49" name="Picture 12" descr="CILT_Logo_GOLD&amp;WHITE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712788"/>
            <a:ext cx="24479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6" name="Straight Connector 55"/>
          <p:cNvCxnSpPr/>
          <p:nvPr userDrawn="1"/>
        </p:nvCxnSpPr>
        <p:spPr>
          <a:xfrm>
            <a:off x="439738" y="6279271"/>
            <a:ext cx="8323262" cy="0"/>
          </a:xfrm>
          <a:prstGeom prst="line">
            <a:avLst/>
          </a:prstGeom>
          <a:noFill/>
          <a:ln w="12700" cap="flat" cmpd="sng" algn="ctr">
            <a:solidFill>
              <a:sysClr val="window" lastClr="FFFFFF"/>
            </a:solidFill>
            <a:prstDash val="solid"/>
          </a:ln>
          <a:effectLst/>
        </p:spPr>
      </p:cxnSp>
      <p:cxnSp>
        <p:nvCxnSpPr>
          <p:cNvPr id="71" name="Straight Connector 70"/>
          <p:cNvCxnSpPr/>
          <p:nvPr userDrawn="1"/>
        </p:nvCxnSpPr>
        <p:spPr>
          <a:xfrm>
            <a:off x="439738" y="4056771"/>
            <a:ext cx="8323262" cy="0"/>
          </a:xfrm>
          <a:prstGeom prst="line">
            <a:avLst/>
          </a:prstGeom>
          <a:noFill/>
          <a:ln w="12700" cap="flat" cmpd="sng" algn="ctr">
            <a:solidFill>
              <a:sysClr val="window" lastClr="FFFFFF"/>
            </a:solidFill>
            <a:prstDash val="solid"/>
          </a:ln>
          <a:effectLst/>
        </p:spPr>
      </p:cxnSp>
      <p:sp>
        <p:nvSpPr>
          <p:cNvPr id="77" name="Footer Placeholder 3"/>
          <p:cNvSpPr txBox="1">
            <a:spLocks/>
          </p:cNvSpPr>
          <p:nvPr userDrawn="1"/>
        </p:nvSpPr>
        <p:spPr bwMode="auto">
          <a:xfrm>
            <a:off x="6005513" y="6346825"/>
            <a:ext cx="2895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auto" hangingPunct="1">
              <a:spcBef>
                <a:spcPts val="0"/>
              </a:spcBef>
              <a:spcAft>
                <a:spcPts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ciltinternational.org</a:t>
            </a:r>
            <a:endParaRPr lang="en-US" altLang="en-US" sz="1000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Slide Number Placeholder 5"/>
          <p:cNvSpPr txBox="1">
            <a:spLocks/>
          </p:cNvSpPr>
          <p:nvPr userDrawn="1"/>
        </p:nvSpPr>
        <p:spPr bwMode="auto">
          <a:xfrm>
            <a:off x="377825" y="6356350"/>
            <a:ext cx="482123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3E537AD2-D2EC-4989-8472-C1D3EB03E475}" type="slidenum">
              <a:rPr lang="en-US" altLang="en-US" sz="1000" smtClean="0">
                <a:solidFill>
                  <a:srgbClr val="AD874F"/>
                </a:solidFill>
                <a:latin typeface="Arial" panose="020B0604020202020204" pitchFamily="34" charset="0"/>
              </a:rPr>
              <a:t>‹#›</a:t>
            </a:fld>
            <a:r>
              <a:rPr lang="en-US" altLang="en-US" sz="1000" dirty="0" smtClean="0">
                <a:solidFill>
                  <a:srgbClr val="AD874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000" dirty="0" smtClean="0">
                <a:solidFill>
                  <a:schemeClr val="bg1"/>
                </a:solidFill>
                <a:latin typeface="Arial" panose="020B0604020202020204" pitchFamily="34" charset="0"/>
              </a:rPr>
              <a:t>Introduction</a:t>
            </a:r>
            <a:r>
              <a:rPr lang="en-US" altLang="en-US" sz="1000" baseline="0" dirty="0" smtClean="0">
                <a:solidFill>
                  <a:schemeClr val="bg1"/>
                </a:solidFill>
                <a:latin typeface="Arial" panose="020B0604020202020204" pitchFamily="34" charset="0"/>
              </a:rPr>
              <a:t> to CILT</a:t>
            </a:r>
            <a:r>
              <a:rPr lang="en-US" altLang="en-US" sz="1000" baseline="0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000" dirty="0" smtClean="0">
                <a:solidFill>
                  <a:srgbClr val="AD874F"/>
                </a:solidFill>
                <a:latin typeface="Arial" panose="020B0604020202020204" pitchFamily="34" charset="0"/>
              </a:rPr>
              <a:t>| </a:t>
            </a:r>
            <a:r>
              <a:rPr lang="en-US" altLang="en-US" sz="1000" dirty="0" smtClean="0">
                <a:solidFill>
                  <a:schemeClr val="bg1"/>
                </a:solidFill>
                <a:latin typeface="Arial" panose="020B0604020202020204" pitchFamily="34" charset="0"/>
              </a:rPr>
              <a:t>Background to</a:t>
            </a:r>
            <a:r>
              <a:rPr lang="en-US" altLang="en-US" sz="1000" baseline="0" dirty="0" smtClean="0">
                <a:solidFill>
                  <a:schemeClr val="bg1"/>
                </a:solidFill>
                <a:latin typeface="Arial" panose="020B0604020202020204" pitchFamily="34" charset="0"/>
              </a:rPr>
              <a:t> setting up a branch</a:t>
            </a:r>
            <a:endParaRPr lang="en-GB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4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0" name="Rectangle 79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B0B4B">
              <a:alpha val="38000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48" name="Straight Connector 47"/>
          <p:cNvCxnSpPr/>
          <p:nvPr userDrawn="1"/>
        </p:nvCxnSpPr>
        <p:spPr>
          <a:xfrm>
            <a:off x="439738" y="500063"/>
            <a:ext cx="8323262" cy="0"/>
          </a:xfrm>
          <a:prstGeom prst="line">
            <a:avLst/>
          </a:prstGeom>
          <a:noFill/>
          <a:ln w="1270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49" name="Picture 12" descr="CILT_Logo_GOLD&amp;WHITE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712788"/>
            <a:ext cx="24479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6" name="Straight Connector 55"/>
          <p:cNvCxnSpPr/>
          <p:nvPr userDrawn="1"/>
        </p:nvCxnSpPr>
        <p:spPr>
          <a:xfrm>
            <a:off x="439738" y="6279271"/>
            <a:ext cx="8323262" cy="0"/>
          </a:xfrm>
          <a:prstGeom prst="line">
            <a:avLst/>
          </a:prstGeom>
          <a:noFill/>
          <a:ln w="12700" cap="flat" cmpd="sng" algn="ctr">
            <a:solidFill>
              <a:sysClr val="window" lastClr="FFFFFF"/>
            </a:solidFill>
            <a:prstDash val="solid"/>
          </a:ln>
          <a:effectLst/>
        </p:spPr>
      </p:cxnSp>
      <p:cxnSp>
        <p:nvCxnSpPr>
          <p:cNvPr id="71" name="Straight Connector 70"/>
          <p:cNvCxnSpPr/>
          <p:nvPr userDrawn="1"/>
        </p:nvCxnSpPr>
        <p:spPr>
          <a:xfrm>
            <a:off x="439738" y="4056771"/>
            <a:ext cx="8323262" cy="0"/>
          </a:xfrm>
          <a:prstGeom prst="line">
            <a:avLst/>
          </a:prstGeom>
          <a:noFill/>
          <a:ln w="12700" cap="flat" cmpd="sng" algn="ctr">
            <a:solidFill>
              <a:sysClr val="window" lastClr="FFFFFF"/>
            </a:solidFill>
            <a:prstDash val="solid"/>
          </a:ln>
          <a:effectLst/>
        </p:spPr>
      </p:cxnSp>
      <p:sp>
        <p:nvSpPr>
          <p:cNvPr id="77" name="Footer Placeholder 3"/>
          <p:cNvSpPr txBox="1">
            <a:spLocks/>
          </p:cNvSpPr>
          <p:nvPr userDrawn="1"/>
        </p:nvSpPr>
        <p:spPr bwMode="auto">
          <a:xfrm>
            <a:off x="6005513" y="6346825"/>
            <a:ext cx="2895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auto" hangingPunct="1">
              <a:spcBef>
                <a:spcPts val="0"/>
              </a:spcBef>
              <a:spcAft>
                <a:spcPts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ciltinternational.org</a:t>
            </a:r>
            <a:endParaRPr lang="en-US" altLang="en-US" sz="1000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Slide Number Placeholder 5"/>
          <p:cNvSpPr txBox="1">
            <a:spLocks/>
          </p:cNvSpPr>
          <p:nvPr userDrawn="1"/>
        </p:nvSpPr>
        <p:spPr bwMode="auto">
          <a:xfrm>
            <a:off x="377825" y="6356350"/>
            <a:ext cx="482123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0008632F-45E7-4DAF-9C2F-F2D9531771FB}" type="slidenum">
              <a:rPr lang="en-US" altLang="en-US" sz="1000" smtClean="0">
                <a:solidFill>
                  <a:srgbClr val="AD874F"/>
                </a:solidFill>
                <a:latin typeface="Arial" panose="020B0604020202020204" pitchFamily="34" charset="0"/>
              </a:rPr>
              <a:t>‹#›</a:t>
            </a:fld>
            <a:r>
              <a:rPr lang="en-US" altLang="en-US" sz="1000" dirty="0" smtClean="0">
                <a:solidFill>
                  <a:srgbClr val="AD874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000" dirty="0" smtClean="0">
                <a:solidFill>
                  <a:schemeClr val="bg1"/>
                </a:solidFill>
                <a:latin typeface="Arial" panose="020B0604020202020204" pitchFamily="34" charset="0"/>
              </a:rPr>
              <a:t>Title </a:t>
            </a:r>
            <a:r>
              <a:rPr lang="en-US" altLang="en-US" sz="1000" dirty="0" smtClean="0">
                <a:solidFill>
                  <a:srgbClr val="AD874F"/>
                </a:solidFill>
                <a:latin typeface="Arial" panose="020B0604020202020204" pitchFamily="34" charset="0"/>
              </a:rPr>
              <a:t>| </a:t>
            </a:r>
            <a:r>
              <a:rPr lang="en-US" altLang="en-US" sz="1000" dirty="0" smtClean="0">
                <a:solidFill>
                  <a:schemeClr val="bg1"/>
                </a:solidFill>
                <a:latin typeface="Arial" panose="020B0604020202020204" pitchFamily="34" charset="0"/>
              </a:rPr>
              <a:t>Info </a:t>
            </a:r>
            <a:r>
              <a:rPr lang="en-US" altLang="en-US" sz="1000" dirty="0" smtClean="0">
                <a:solidFill>
                  <a:srgbClr val="AD874F"/>
                </a:solidFill>
                <a:latin typeface="Arial" panose="020B0604020202020204" pitchFamily="34" charset="0"/>
              </a:rPr>
              <a:t>| </a:t>
            </a:r>
            <a:r>
              <a:rPr lang="en-US" altLang="en-US" sz="1000" dirty="0" smtClean="0">
                <a:solidFill>
                  <a:schemeClr val="bg1"/>
                </a:solidFill>
                <a:latin typeface="Arial" panose="020B0604020202020204" pitchFamily="34" charset="0"/>
              </a:rPr>
              <a:t>Location</a:t>
            </a:r>
            <a:endParaRPr lang="en-GB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607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9" r:id="rId2"/>
  </p:sldLayoutIdLs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 descr="pexels-photo-409701.jpe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7" t="48279" r="46062" b="1427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B0B4B">
              <a:alpha val="21960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MS PGothic" panose="020B0600070205080204" pitchFamily="34" charset="-128"/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39738" y="500063"/>
            <a:ext cx="8323262" cy="0"/>
          </a:xfrm>
          <a:prstGeom prst="line">
            <a:avLst/>
          </a:prstGeom>
          <a:noFill/>
          <a:ln w="12700" cap="flat" cmpd="sng" algn="ctr">
            <a:solidFill>
              <a:sysClr val="window" lastClr="FFFFFF"/>
            </a:solidFill>
            <a:prstDash val="solid"/>
          </a:ln>
          <a:effectLst/>
        </p:spPr>
      </p:cxnSp>
      <p:sp>
        <p:nvSpPr>
          <p:cNvPr id="24" name="Footer Placeholder 3"/>
          <p:cNvSpPr txBox="1">
            <a:spLocks/>
          </p:cNvSpPr>
          <p:nvPr userDrawn="1"/>
        </p:nvSpPr>
        <p:spPr bwMode="auto">
          <a:xfrm>
            <a:off x="6005513" y="6346825"/>
            <a:ext cx="2895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auto" hangingPunct="1">
              <a:spcBef>
                <a:spcPts val="0"/>
              </a:spcBef>
              <a:spcAft>
                <a:spcPts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ciltinternational.org</a:t>
            </a:r>
            <a:endParaRPr lang="en-US" altLang="en-US" sz="1000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439738" y="4056771"/>
            <a:ext cx="8323262" cy="0"/>
          </a:xfrm>
          <a:prstGeom prst="line">
            <a:avLst/>
          </a:prstGeom>
          <a:noFill/>
          <a:ln w="12700" cap="flat" cmpd="sng" algn="ctr">
            <a:solidFill>
              <a:sysClr val="window" lastClr="FFFFFF"/>
            </a:solidFill>
            <a:prstDash val="solid"/>
          </a:ln>
          <a:effectLst/>
        </p:spPr>
      </p:cxnSp>
      <p:sp>
        <p:nvSpPr>
          <p:cNvPr id="26" name="Slide Number Placeholder 5"/>
          <p:cNvSpPr txBox="1">
            <a:spLocks/>
          </p:cNvSpPr>
          <p:nvPr userDrawn="1"/>
        </p:nvSpPr>
        <p:spPr bwMode="auto">
          <a:xfrm>
            <a:off x="377825" y="6356350"/>
            <a:ext cx="482123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A1240F5D-3954-45EE-A178-9AD5353E958D}" type="slidenum">
              <a:rPr lang="en-US" altLang="en-US" sz="1000" smtClean="0">
                <a:solidFill>
                  <a:srgbClr val="AD874F"/>
                </a:solidFill>
                <a:latin typeface="Arial" panose="020B0604020202020204" pitchFamily="34" charset="0"/>
              </a:rPr>
              <a:t>‹#›</a:t>
            </a:fld>
            <a:r>
              <a:rPr lang="en-US" altLang="en-US" sz="1000" dirty="0" smtClean="0">
                <a:solidFill>
                  <a:srgbClr val="AD874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000" dirty="0" smtClean="0">
                <a:solidFill>
                  <a:schemeClr val="bg1"/>
                </a:solidFill>
                <a:latin typeface="Arial" panose="020B0604020202020204" pitchFamily="34" charset="0"/>
              </a:rPr>
              <a:t>Title </a:t>
            </a:r>
            <a:r>
              <a:rPr lang="en-US" altLang="en-US" sz="1000" dirty="0" smtClean="0">
                <a:solidFill>
                  <a:srgbClr val="AD874F"/>
                </a:solidFill>
                <a:latin typeface="Arial" panose="020B0604020202020204" pitchFamily="34" charset="0"/>
              </a:rPr>
              <a:t>| </a:t>
            </a:r>
            <a:r>
              <a:rPr lang="en-US" altLang="en-US" sz="1000" dirty="0" smtClean="0">
                <a:solidFill>
                  <a:schemeClr val="bg1"/>
                </a:solidFill>
                <a:latin typeface="Arial" panose="020B0604020202020204" pitchFamily="34" charset="0"/>
              </a:rPr>
              <a:t>Info </a:t>
            </a:r>
            <a:r>
              <a:rPr lang="en-US" altLang="en-US" sz="1000" dirty="0" smtClean="0">
                <a:solidFill>
                  <a:srgbClr val="AD874F"/>
                </a:solidFill>
                <a:latin typeface="Arial" panose="020B0604020202020204" pitchFamily="34" charset="0"/>
              </a:rPr>
              <a:t>| </a:t>
            </a:r>
            <a:r>
              <a:rPr lang="en-US" altLang="en-US" sz="1000" dirty="0" smtClean="0">
                <a:solidFill>
                  <a:schemeClr val="bg1"/>
                </a:solidFill>
                <a:latin typeface="Arial" panose="020B0604020202020204" pitchFamily="34" charset="0"/>
              </a:rPr>
              <a:t>Location</a:t>
            </a:r>
            <a:endParaRPr lang="en-GB" sz="1000" dirty="0">
              <a:solidFill>
                <a:schemeClr val="bg1"/>
              </a:solidFill>
            </a:endParaRPr>
          </a:p>
        </p:txBody>
      </p:sp>
      <p:cxnSp>
        <p:nvCxnSpPr>
          <p:cNvPr id="30" name="Straight Connector 29"/>
          <p:cNvCxnSpPr/>
          <p:nvPr userDrawn="1"/>
        </p:nvCxnSpPr>
        <p:spPr>
          <a:xfrm>
            <a:off x="439738" y="6279271"/>
            <a:ext cx="8323262" cy="0"/>
          </a:xfrm>
          <a:prstGeom prst="line">
            <a:avLst/>
          </a:prstGeom>
          <a:noFill/>
          <a:ln w="1270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00" y="712800"/>
            <a:ext cx="2457851" cy="91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33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0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81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08" r:id="rId2"/>
    <p:sldLayoutId id="2147483707" r:id="rId3"/>
    <p:sldLayoutId id="2147483709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Untitled-1.jp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963" y="0"/>
            <a:ext cx="51260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Connector 21"/>
          <p:cNvCxnSpPr/>
          <p:nvPr userDrawn="1"/>
        </p:nvCxnSpPr>
        <p:spPr>
          <a:xfrm>
            <a:off x="439738" y="500063"/>
            <a:ext cx="8323262" cy="0"/>
          </a:xfrm>
          <a:prstGeom prst="line">
            <a:avLst/>
          </a:prstGeom>
          <a:noFill/>
          <a:ln w="12700" cap="flat" cmpd="sng" algn="ctr">
            <a:solidFill>
              <a:sysClr val="window" lastClr="FFFFFF"/>
            </a:solidFill>
            <a:prstDash val="solid"/>
          </a:ln>
          <a:effectLst/>
        </p:spPr>
      </p:cxnSp>
      <p:cxnSp>
        <p:nvCxnSpPr>
          <p:cNvPr id="24" name="Straight Connector 23"/>
          <p:cNvCxnSpPr/>
          <p:nvPr userDrawn="1"/>
        </p:nvCxnSpPr>
        <p:spPr>
          <a:xfrm>
            <a:off x="439738" y="512763"/>
            <a:ext cx="8323262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5" name="Straight Connector 24"/>
          <p:cNvCxnSpPr/>
          <p:nvPr userDrawn="1"/>
        </p:nvCxnSpPr>
        <p:spPr>
          <a:xfrm>
            <a:off x="439738" y="6279271"/>
            <a:ext cx="8323262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</a:ln>
          <a:effectLst/>
        </p:spPr>
      </p:cxnSp>
      <p:sp>
        <p:nvSpPr>
          <p:cNvPr id="27" name="Footer Placeholder 3"/>
          <p:cNvSpPr txBox="1">
            <a:spLocks/>
          </p:cNvSpPr>
          <p:nvPr userDrawn="1"/>
        </p:nvSpPr>
        <p:spPr bwMode="auto">
          <a:xfrm>
            <a:off x="6005513" y="6346825"/>
            <a:ext cx="2895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auto" hangingPunct="1">
              <a:spcBef>
                <a:spcPts val="0"/>
              </a:spcBef>
              <a:spcAft>
                <a:spcPts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ciltinternational.org</a:t>
            </a:r>
          </a:p>
        </p:txBody>
      </p:sp>
      <p:sp>
        <p:nvSpPr>
          <p:cNvPr id="28" name="Slide Number Placeholder 5"/>
          <p:cNvSpPr txBox="1">
            <a:spLocks/>
          </p:cNvSpPr>
          <p:nvPr userDrawn="1"/>
        </p:nvSpPr>
        <p:spPr bwMode="auto">
          <a:xfrm>
            <a:off x="377825" y="6356350"/>
            <a:ext cx="482123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3DFCD343-8765-4151-A31E-7FAA6183AF06}" type="slidenum">
              <a:rPr lang="en-US" altLang="en-US" sz="1000" smtClean="0">
                <a:solidFill>
                  <a:srgbClr val="AD874F"/>
                </a:solidFill>
                <a:latin typeface="Arial" panose="020B0604020202020204" pitchFamily="34" charset="0"/>
              </a:rPr>
              <a:t>‹#›</a:t>
            </a:fld>
            <a:r>
              <a:rPr lang="en-US" altLang="en-US" sz="1000" dirty="0" smtClean="0">
                <a:solidFill>
                  <a:srgbClr val="AD874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000" dirty="0" smtClean="0">
                <a:solidFill>
                  <a:schemeClr val="tx1"/>
                </a:solidFill>
                <a:latin typeface="Arial" panose="020B0604020202020204" pitchFamily="34" charset="0"/>
              </a:rPr>
              <a:t>Introduction</a:t>
            </a:r>
            <a:r>
              <a:rPr lang="en-US" altLang="en-US" sz="1000" baseline="0" dirty="0" smtClean="0">
                <a:solidFill>
                  <a:schemeClr val="tx1"/>
                </a:solidFill>
                <a:latin typeface="Arial" panose="020B0604020202020204" pitchFamily="34" charset="0"/>
              </a:rPr>
              <a:t> to CILT </a:t>
            </a:r>
            <a:r>
              <a:rPr lang="en-US" altLang="en-US" sz="1000" dirty="0" smtClean="0">
                <a:solidFill>
                  <a:srgbClr val="AD874F"/>
                </a:solidFill>
                <a:latin typeface="Arial" panose="020B0604020202020204" pitchFamily="34" charset="0"/>
              </a:rPr>
              <a:t>| </a:t>
            </a:r>
            <a:r>
              <a:rPr lang="en-US" altLang="en-US" sz="1000" dirty="0" smtClean="0">
                <a:solidFill>
                  <a:schemeClr val="tx1"/>
                </a:solidFill>
                <a:latin typeface="Arial" panose="020B0604020202020204" pitchFamily="34" charset="0"/>
              </a:rPr>
              <a:t>Background to</a:t>
            </a:r>
            <a:r>
              <a:rPr lang="en-US" altLang="en-US" sz="1000" baseline="0" dirty="0" smtClean="0">
                <a:solidFill>
                  <a:schemeClr val="tx1"/>
                </a:solidFill>
                <a:latin typeface="Arial" panose="020B0604020202020204" pitchFamily="34" charset="0"/>
              </a:rPr>
              <a:t> setting up a branch</a:t>
            </a:r>
            <a:endParaRPr lang="en-GB" sz="1000" dirty="0">
              <a:solidFill>
                <a:schemeClr val="tx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22" y="716278"/>
            <a:ext cx="244724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21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976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5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jon.harris@ciltinternational.org" TargetMode="External"/><Relationship Id="rId2" Type="http://schemas.openxmlformats.org/officeDocument/2006/relationships/hyperlink" Target="mailto:Jan.steenberg@ciltinternational.or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pd@ciltinternational.or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mailto:keith.newton@ciltinternational.org" TargetMode="Externa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en-US" dirty="0">
                <a:latin typeface="Arail" charset="0"/>
                <a:cs typeface="Arial" pitchFamily="34" charset="0"/>
              </a:rPr>
              <a:t>CILT Introduction</a:t>
            </a:r>
            <a:br>
              <a:rPr lang="en-US" altLang="en-US" dirty="0">
                <a:latin typeface="Arail" charset="0"/>
                <a:cs typeface="Arial" pitchFamily="34" charset="0"/>
              </a:rPr>
            </a:br>
            <a:r>
              <a:rPr lang="en-US" altLang="en-US" dirty="0">
                <a:latin typeface="Arail" charset="0"/>
                <a:cs typeface="Arial" pitchFamily="34" charset="0"/>
              </a:rPr>
              <a:t>Background to setting up a branch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78000" y="4486812"/>
            <a:ext cx="4422600" cy="321511"/>
          </a:xfrm>
        </p:spPr>
        <p:txBody>
          <a:bodyPr/>
          <a:lstStyle/>
          <a:p>
            <a:r>
              <a:rPr lang="en-GB" dirty="0" smtClean="0"/>
              <a:t>International Secretary General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78000" y="4797025"/>
            <a:ext cx="6051375" cy="321511"/>
          </a:xfrm>
        </p:spPr>
        <p:txBody>
          <a:bodyPr/>
          <a:lstStyle/>
          <a:p>
            <a:r>
              <a:rPr lang="en-GB" dirty="0" smtClean="0"/>
              <a:t>The Chartered Institute of Logistics and Transport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Keith Newton</a:t>
            </a:r>
          </a:p>
        </p:txBody>
      </p:sp>
    </p:spTree>
    <p:extLst>
      <p:ext uri="{BB962C8B-B14F-4D97-AF65-F5344CB8AC3E}">
        <p14:creationId xmlns:p14="http://schemas.microsoft.com/office/powerpoint/2010/main" val="164501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57200" y="1707775"/>
            <a:ext cx="8228013" cy="390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20676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B38E5E"/>
              </a:buClr>
              <a:buNone/>
            </a:pPr>
            <a:endParaRPr lang="en-GB" sz="2000" dirty="0" smtClean="0">
              <a:solidFill>
                <a:srgbClr val="2B0B4B"/>
              </a:solidFill>
            </a:endParaRPr>
          </a:p>
          <a:p>
            <a:pPr marL="0" indent="0">
              <a:buClr>
                <a:srgbClr val="B38E5E"/>
              </a:buClr>
              <a:buNone/>
            </a:pPr>
            <a:r>
              <a:rPr lang="en-GB" sz="2000" b="1" i="1" dirty="0" smtClean="0">
                <a:solidFill>
                  <a:srgbClr val="B38E5E"/>
                </a:solidFill>
              </a:rPr>
              <a:t>Keith</a:t>
            </a:r>
            <a:r>
              <a:rPr lang="en-GB" sz="2000" b="1" dirty="0" smtClean="0">
                <a:solidFill>
                  <a:srgbClr val="2B0B4B"/>
                </a:solidFill>
              </a:rPr>
              <a:t> </a:t>
            </a:r>
            <a:r>
              <a:rPr lang="en-GB" sz="2000" dirty="0" smtClean="0">
                <a:solidFill>
                  <a:srgbClr val="2B0B4B"/>
                </a:solidFill>
              </a:rPr>
              <a:t>– Strategy</a:t>
            </a:r>
            <a:r>
              <a:rPr lang="en-GB" sz="2000" dirty="0">
                <a:solidFill>
                  <a:srgbClr val="2B0B4B"/>
                </a:solidFill>
              </a:rPr>
              <a:t>, overall governance of CILT, working with key committees, relationship management with Branches &amp; Territorial Organisations</a:t>
            </a:r>
            <a:r>
              <a:rPr lang="en-GB" sz="2000" dirty="0" smtClean="0">
                <a:solidFill>
                  <a:srgbClr val="2B0B4B"/>
                </a:solidFill>
              </a:rPr>
              <a:t>, Education </a:t>
            </a:r>
            <a:r>
              <a:rPr lang="en-GB" sz="2000" dirty="0">
                <a:solidFill>
                  <a:srgbClr val="2B0B4B"/>
                </a:solidFill>
              </a:rPr>
              <a:t>Business Development &amp; Partner Management. Reports to Trustees</a:t>
            </a:r>
          </a:p>
          <a:p>
            <a:pPr marL="0" indent="0">
              <a:buClr>
                <a:srgbClr val="B38E5E"/>
              </a:buClr>
              <a:buNone/>
            </a:pPr>
            <a:r>
              <a:rPr lang="en-GB" sz="2000" b="1" i="1" dirty="0" smtClean="0">
                <a:solidFill>
                  <a:srgbClr val="B38E5E"/>
                </a:solidFill>
              </a:rPr>
              <a:t>Jon</a:t>
            </a:r>
            <a:r>
              <a:rPr lang="en-GB" sz="2000" b="1" dirty="0" smtClean="0">
                <a:solidFill>
                  <a:srgbClr val="2B0B4B"/>
                </a:solidFill>
              </a:rPr>
              <a:t> </a:t>
            </a:r>
            <a:r>
              <a:rPr lang="en-GB" sz="2000" dirty="0" smtClean="0">
                <a:solidFill>
                  <a:srgbClr val="2B0B4B"/>
                </a:solidFill>
              </a:rPr>
              <a:t>– Education </a:t>
            </a:r>
            <a:r>
              <a:rPr lang="en-GB" sz="2000" dirty="0">
                <a:solidFill>
                  <a:srgbClr val="2B0B4B"/>
                </a:solidFill>
              </a:rPr>
              <a:t>and Professional Development Strategy, IESC lead, accreditation of training providers, quality control, process improvement, resource development. Reports to Keith.</a:t>
            </a:r>
          </a:p>
          <a:p>
            <a:pPr marL="0" indent="0">
              <a:buClr>
                <a:srgbClr val="B38E5E"/>
              </a:buClr>
              <a:buNone/>
            </a:pPr>
            <a:r>
              <a:rPr lang="en-GB" sz="2000" b="1" i="1" dirty="0" smtClean="0">
                <a:solidFill>
                  <a:srgbClr val="B38E5E"/>
                </a:solidFill>
              </a:rPr>
              <a:t>Ceri</a:t>
            </a:r>
            <a:r>
              <a:rPr lang="en-GB" sz="2000" b="1" dirty="0" smtClean="0">
                <a:solidFill>
                  <a:srgbClr val="2B0B4B"/>
                </a:solidFill>
              </a:rPr>
              <a:t> </a:t>
            </a:r>
            <a:r>
              <a:rPr lang="en-GB" sz="2000" dirty="0" smtClean="0">
                <a:solidFill>
                  <a:srgbClr val="2B0B4B"/>
                </a:solidFill>
              </a:rPr>
              <a:t>– Marketing </a:t>
            </a:r>
            <a:r>
              <a:rPr lang="en-GB" sz="2000" dirty="0">
                <a:solidFill>
                  <a:srgbClr val="2B0B4B"/>
                </a:solidFill>
              </a:rPr>
              <a:t>&amp; </a:t>
            </a:r>
            <a:r>
              <a:rPr lang="en-GB" sz="2000" dirty="0" smtClean="0">
                <a:solidFill>
                  <a:srgbClr val="2B0B4B"/>
                </a:solidFill>
              </a:rPr>
              <a:t>Communications leadership </a:t>
            </a:r>
            <a:r>
              <a:rPr lang="en-GB" sz="2000" dirty="0">
                <a:solidFill>
                  <a:srgbClr val="2B0B4B"/>
                </a:solidFill>
              </a:rPr>
              <a:t>&amp; management. Detailed management of brand, membership and country reporting standards and actions. Provision of Committee management and communications, website updates, event, contact listings etc. </a:t>
            </a:r>
            <a:r>
              <a:rPr lang="en-GB" sz="2000" dirty="0" smtClean="0">
                <a:solidFill>
                  <a:srgbClr val="2B0B4B"/>
                </a:solidFill>
              </a:rPr>
              <a:t>Event Management </a:t>
            </a:r>
            <a:r>
              <a:rPr lang="en-GB" sz="2000" dirty="0">
                <a:solidFill>
                  <a:srgbClr val="2B0B4B"/>
                </a:solidFill>
              </a:rPr>
              <a:t>lead. Reports to </a:t>
            </a:r>
            <a:r>
              <a:rPr lang="en-GB" sz="2000" dirty="0" smtClean="0">
                <a:solidFill>
                  <a:srgbClr val="2B0B4B"/>
                </a:solidFill>
              </a:rPr>
              <a:t>Keith.</a:t>
            </a:r>
            <a:endParaRPr lang="en-IE" altLang="en-US" sz="2000" i="1" dirty="0" smtClean="0">
              <a:solidFill>
                <a:srgbClr val="2B0B4B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24438" y="830543"/>
            <a:ext cx="4547466" cy="7524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2B0B4B"/>
                </a:solidFill>
              </a:rPr>
              <a:t>Responsibilities</a:t>
            </a:r>
            <a:endParaRPr lang="en-GB" dirty="0">
              <a:solidFill>
                <a:srgbClr val="2B0B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09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57200" y="1707775"/>
            <a:ext cx="8228013" cy="390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20676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B38E5E"/>
              </a:buClr>
              <a:buNone/>
            </a:pPr>
            <a:endParaRPr lang="en-GB" sz="2000" b="1" dirty="0" smtClean="0">
              <a:solidFill>
                <a:srgbClr val="2B0B4B"/>
              </a:solidFill>
            </a:endParaRPr>
          </a:p>
          <a:p>
            <a:pPr marL="0" indent="0">
              <a:buClr>
                <a:srgbClr val="B38E5E"/>
              </a:buClr>
              <a:buNone/>
            </a:pPr>
            <a:r>
              <a:rPr lang="en-GB" sz="2000" b="1" i="1" dirty="0" smtClean="0">
                <a:solidFill>
                  <a:srgbClr val="B38E5E"/>
                </a:solidFill>
              </a:rPr>
              <a:t>Zoe</a:t>
            </a:r>
            <a:r>
              <a:rPr lang="en-GB" sz="2000" b="1" dirty="0" smtClean="0">
                <a:solidFill>
                  <a:srgbClr val="2B0B4B"/>
                </a:solidFill>
              </a:rPr>
              <a:t> </a:t>
            </a:r>
            <a:r>
              <a:rPr lang="en-GB" sz="2000" dirty="0" smtClean="0">
                <a:solidFill>
                  <a:srgbClr val="2B0B4B"/>
                </a:solidFill>
              </a:rPr>
              <a:t>– Education </a:t>
            </a:r>
            <a:r>
              <a:rPr lang="en-GB" sz="2000" dirty="0">
                <a:solidFill>
                  <a:srgbClr val="2B0B4B"/>
                </a:solidFill>
              </a:rPr>
              <a:t>Process&amp; Finance Management &amp; Administration, Student &amp; Education Training partners liaison, credit control. Education meetings, education communications &amp; management</a:t>
            </a:r>
            <a:r>
              <a:rPr lang="en-GB" sz="2000" dirty="0" smtClean="0">
                <a:solidFill>
                  <a:srgbClr val="2B0B4B"/>
                </a:solidFill>
              </a:rPr>
              <a:t>. Reports </a:t>
            </a:r>
            <a:r>
              <a:rPr lang="en-GB" sz="2000" dirty="0">
                <a:solidFill>
                  <a:srgbClr val="2B0B4B"/>
                </a:solidFill>
              </a:rPr>
              <a:t>to Keith &amp; Jon.</a:t>
            </a:r>
          </a:p>
          <a:p>
            <a:pPr marL="0" indent="0">
              <a:buClr>
                <a:srgbClr val="B38E5E"/>
              </a:buClr>
              <a:buNone/>
            </a:pPr>
            <a:r>
              <a:rPr lang="en-GB" sz="2000" b="1" i="1" dirty="0" smtClean="0">
                <a:solidFill>
                  <a:srgbClr val="B38E5E"/>
                </a:solidFill>
              </a:rPr>
              <a:t>Jasper</a:t>
            </a:r>
            <a:r>
              <a:rPr lang="en-GB" sz="2000" b="1" dirty="0" smtClean="0">
                <a:solidFill>
                  <a:srgbClr val="2B0B4B"/>
                </a:solidFill>
              </a:rPr>
              <a:t> </a:t>
            </a:r>
            <a:r>
              <a:rPr lang="en-GB" sz="2000" dirty="0" smtClean="0">
                <a:solidFill>
                  <a:srgbClr val="2B0B4B"/>
                </a:solidFill>
              </a:rPr>
              <a:t>– Web </a:t>
            </a:r>
            <a:r>
              <a:rPr lang="en-GB" sz="2000" dirty="0">
                <a:solidFill>
                  <a:srgbClr val="2B0B4B"/>
                </a:solidFill>
              </a:rPr>
              <a:t>&amp; PR, social media &amp; communications lead. </a:t>
            </a:r>
            <a:r>
              <a:rPr lang="en-GB" sz="2000" dirty="0" smtClean="0">
                <a:solidFill>
                  <a:srgbClr val="2B0B4B"/>
                </a:solidFill>
              </a:rPr>
              <a:t>Reports to </a:t>
            </a:r>
            <a:r>
              <a:rPr lang="en-GB" sz="2000" dirty="0">
                <a:solidFill>
                  <a:srgbClr val="2B0B4B"/>
                </a:solidFill>
              </a:rPr>
              <a:t>Ceri.</a:t>
            </a:r>
          </a:p>
          <a:p>
            <a:pPr marL="0" indent="0">
              <a:buClr>
                <a:srgbClr val="B38E5E"/>
              </a:buClr>
              <a:buNone/>
            </a:pPr>
            <a:r>
              <a:rPr lang="en-GB" sz="2000" b="1" i="1" dirty="0" smtClean="0">
                <a:solidFill>
                  <a:srgbClr val="B38E5E"/>
                </a:solidFill>
              </a:rPr>
              <a:t>Claire</a:t>
            </a:r>
            <a:r>
              <a:rPr lang="en-GB" sz="2000" b="1" dirty="0" smtClean="0">
                <a:solidFill>
                  <a:srgbClr val="2B0B4B"/>
                </a:solidFill>
              </a:rPr>
              <a:t> </a:t>
            </a:r>
            <a:r>
              <a:rPr lang="en-GB" sz="2000" dirty="0" smtClean="0">
                <a:solidFill>
                  <a:srgbClr val="2B0B4B"/>
                </a:solidFill>
              </a:rPr>
              <a:t>– Administrative </a:t>
            </a:r>
            <a:r>
              <a:rPr lang="en-GB" sz="2000" dirty="0">
                <a:solidFill>
                  <a:srgbClr val="2B0B4B"/>
                </a:solidFill>
              </a:rPr>
              <a:t>support for all country governance &amp; reporting, committee structures &amp; meetings &amp; events. Reports to Ceri.</a:t>
            </a:r>
            <a:endParaRPr lang="en-IE" altLang="en-US" sz="2000" i="1" dirty="0">
              <a:solidFill>
                <a:srgbClr val="2B0B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09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 smtClean="0"/>
              <a:t>International structure &amp; setting up a CILT branch</a:t>
            </a:r>
            <a:endParaRPr lang="en-GB" sz="3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285750" indent="-285750">
              <a:buClr>
                <a:srgbClr val="B38E5E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CILT has 35 different countries set up as branches or territories globally</a:t>
            </a:r>
          </a:p>
          <a:p>
            <a:pPr marL="285750" indent="-285750">
              <a:buClr>
                <a:srgbClr val="B38E5E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We encourage the establishment of a CILT branch in a new country or region</a:t>
            </a:r>
          </a:p>
          <a:p>
            <a:pPr marL="285750" indent="-285750">
              <a:buClr>
                <a:srgbClr val="B38E5E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A Branch sits within an International Structure as defined by the Bye-laws (document available to review). A Territory is an established branch with greater delegated </a:t>
            </a:r>
            <a:r>
              <a:rPr lang="en-GB" sz="1800" dirty="0" smtClean="0"/>
              <a:t>powers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609338" y="2776538"/>
            <a:ext cx="3906012" cy="33194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B38E5E"/>
              </a:buClr>
              <a:buFont typeface="Arial" panose="020B0604020202020204" pitchFamily="34" charset="0"/>
              <a:buChar char="•"/>
            </a:pPr>
            <a:r>
              <a:rPr lang="en-GB" sz="1800" dirty="0" smtClean="0"/>
              <a:t>Each branch is established by the signing of a Delegation Agreement</a:t>
            </a:r>
          </a:p>
          <a:p>
            <a:pPr marL="285750" indent="-285750">
              <a:buClr>
                <a:srgbClr val="B38E5E"/>
              </a:buClr>
              <a:buFont typeface="Arial" panose="020B0604020202020204" pitchFamily="34" charset="0"/>
              <a:buChar char="•"/>
            </a:pPr>
            <a:r>
              <a:rPr lang="en-GB" sz="1800" dirty="0" smtClean="0"/>
              <a:t>CILT </a:t>
            </a:r>
            <a:r>
              <a:rPr lang="en-GB" sz="1800" dirty="0"/>
              <a:t>International supports the establishment of a new branch with its “Branch in a Box” toolbox</a:t>
            </a:r>
          </a:p>
          <a:p>
            <a:pPr marL="285750" indent="-285750">
              <a:buClr>
                <a:srgbClr val="B38E5E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Each Branch needs to establish a local governance structure that is centred on a executive committee or management board made up of local members with clear accountabilities</a:t>
            </a:r>
          </a:p>
        </p:txBody>
      </p:sp>
    </p:spTree>
    <p:extLst>
      <p:ext uri="{BB962C8B-B14F-4D97-AF65-F5344CB8AC3E}">
        <p14:creationId xmlns:p14="http://schemas.microsoft.com/office/powerpoint/2010/main" val="157430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 smtClean="0"/>
              <a:t>International structure &amp; setting up a CILT branch</a:t>
            </a:r>
            <a:endParaRPr lang="en-GB" sz="3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285750" indent="-285750">
              <a:buClr>
                <a:srgbClr val="B38E5E"/>
              </a:buClr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ea typeface="ＭＳ Ｐゴシック" charset="0"/>
              </a:rPr>
              <a:t>As a minimum the Branch should elect a chairman and treasurer from the committee and consider other committee posts.</a:t>
            </a:r>
          </a:p>
          <a:p>
            <a:pPr marL="285750" indent="-285750">
              <a:buClr>
                <a:srgbClr val="B38E5E"/>
              </a:buClr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ea typeface="ＭＳ Ｐゴシック" charset="0"/>
              </a:rPr>
              <a:t>These posts should be appointed for a period and elected as a minimum once every 4 years   </a:t>
            </a:r>
          </a:p>
          <a:p>
            <a:pPr marL="285750" indent="-285750">
              <a:buClr>
                <a:srgbClr val="B38E5E"/>
              </a:buClr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ea typeface="ＭＳ Ｐゴシック" charset="0"/>
              </a:rPr>
              <a:t>A Branch should establish financial structures and a branch bank account to manage appropriately branch financial </a:t>
            </a:r>
            <a:r>
              <a:rPr lang="en-GB" sz="1800" dirty="0" smtClean="0">
                <a:ea typeface="ＭＳ Ｐゴシック" charset="0"/>
              </a:rPr>
              <a:t>transactions</a:t>
            </a:r>
            <a:endParaRPr lang="en-GB" sz="1800" dirty="0">
              <a:ea typeface="ＭＳ Ｐゴシック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609338" y="2776538"/>
            <a:ext cx="3906012" cy="33194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B38E5E"/>
              </a:buClr>
              <a:buFont typeface="Arial" panose="020B0604020202020204" pitchFamily="34" charset="0"/>
              <a:buChar char="•"/>
              <a:defRPr/>
            </a:pPr>
            <a:r>
              <a:rPr lang="en-GB" sz="1800" dirty="0" smtClean="0">
                <a:ea typeface="ＭＳ Ｐゴシック" charset="0"/>
              </a:rPr>
              <a:t>There </a:t>
            </a:r>
            <a:r>
              <a:rPr lang="en-GB" sz="1800" dirty="0">
                <a:ea typeface="ＭＳ Ｐゴシック" charset="0"/>
              </a:rPr>
              <a:t>should be provision for administrative support locally for the Branch to properly administer membership &amp; education activities </a:t>
            </a:r>
          </a:p>
          <a:p>
            <a:pPr marL="285750" indent="-285750">
              <a:buClr>
                <a:srgbClr val="B38E5E"/>
              </a:buClr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ea typeface="ＭＳ Ｐゴシック" charset="0"/>
              </a:rPr>
              <a:t>Once established a branch pays annual fees to CILT International once a year based on membership numbers and revenue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8993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737182"/>
              </p:ext>
            </p:extLst>
          </p:nvPr>
        </p:nvGraphicFramePr>
        <p:xfrm>
          <a:off x="890884" y="1936376"/>
          <a:ext cx="7111405" cy="3469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itle 4"/>
          <p:cNvSpPr txBox="1">
            <a:spLocks/>
          </p:cNvSpPr>
          <p:nvPr/>
        </p:nvSpPr>
        <p:spPr>
          <a:xfrm>
            <a:off x="3000003" y="843990"/>
            <a:ext cx="6017678" cy="7524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B0B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New Branch Model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688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4382842"/>
              </p:ext>
            </p:extLst>
          </p:nvPr>
        </p:nvGraphicFramePr>
        <p:xfrm>
          <a:off x="824409" y="2229552"/>
          <a:ext cx="7244353" cy="3582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itle 4"/>
          <p:cNvSpPr txBox="1">
            <a:spLocks/>
          </p:cNvSpPr>
          <p:nvPr/>
        </p:nvSpPr>
        <p:spPr>
          <a:xfrm>
            <a:off x="3000003" y="843990"/>
            <a:ext cx="6017678" cy="7524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B0B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Established Branch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26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3000003" y="843990"/>
            <a:ext cx="6017678" cy="7524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B0B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smtClean="0"/>
              <a:t>Example of Council roles</a:t>
            </a:r>
            <a:endParaRPr lang="en-GB" sz="4000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9306016"/>
              </p:ext>
            </p:extLst>
          </p:nvPr>
        </p:nvGraphicFramePr>
        <p:xfrm>
          <a:off x="706560" y="1820089"/>
          <a:ext cx="7859216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751869791"/>
              </p:ext>
            </p:extLst>
          </p:nvPr>
        </p:nvGraphicFramePr>
        <p:xfrm>
          <a:off x="1714672" y="4916432"/>
          <a:ext cx="5486400" cy="1493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21353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8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Membership Requirements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Clr>
                <a:srgbClr val="B38E5E"/>
              </a:buClr>
              <a:buFont typeface="Arial" panose="020B0604020202020204" pitchFamily="34" charset="0"/>
              <a:buChar char="•"/>
              <a:defRPr/>
            </a:pPr>
            <a:r>
              <a:rPr lang="en-GB" sz="2100" dirty="0">
                <a:solidFill>
                  <a:prstClr val="black"/>
                </a:solidFill>
              </a:rPr>
              <a:t>Administration of local membership – retaining a list of members, collection of membership fees annually, membership services locally – all needs to be done within the branch</a:t>
            </a:r>
          </a:p>
          <a:p>
            <a:pPr marL="342900" indent="-342900">
              <a:buClr>
                <a:srgbClr val="B38E5E"/>
              </a:buClr>
              <a:buFont typeface="Arial" panose="020B0604020202020204" pitchFamily="34" charset="0"/>
              <a:buChar char="•"/>
              <a:defRPr/>
            </a:pPr>
            <a:r>
              <a:rPr lang="en-GB" sz="2100" dirty="0">
                <a:solidFill>
                  <a:prstClr val="black"/>
                </a:solidFill>
              </a:rPr>
              <a:t>Applications for membership need to be made locally but administered through the Hong Kong CILT who are responsible for ensuring membership standards are consistent across all branches</a:t>
            </a:r>
          </a:p>
          <a:p>
            <a:pPr marL="342900" indent="-342900">
              <a:buClr>
                <a:srgbClr val="B38E5E"/>
              </a:buClr>
              <a:buFont typeface="Arial" panose="020B0604020202020204" pitchFamily="34" charset="0"/>
              <a:buChar char="•"/>
              <a:defRPr/>
            </a:pPr>
            <a:r>
              <a:rPr lang="en-GB" sz="2100" dirty="0">
                <a:solidFill>
                  <a:prstClr val="black"/>
                </a:solidFill>
              </a:rPr>
              <a:t> Membership grades should follow the standard CILT grades and proportionally follow the guidance percentages on the following </a:t>
            </a:r>
            <a:r>
              <a:rPr lang="en-GB" sz="2100" dirty="0" smtClean="0">
                <a:solidFill>
                  <a:prstClr val="black"/>
                </a:solidFill>
              </a:rPr>
              <a:t>slide</a:t>
            </a:r>
            <a:endParaRPr lang="en-GB" sz="2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50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Membership Model</a:t>
            </a:r>
            <a:endParaRPr lang="en-GB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695827"/>
              </p:ext>
            </p:extLst>
          </p:nvPr>
        </p:nvGraphicFramePr>
        <p:xfrm>
          <a:off x="377824" y="2776538"/>
          <a:ext cx="8137524" cy="3319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2508">
                  <a:extLst>
                    <a:ext uri="{9D8B030D-6E8A-4147-A177-3AD203B41FA5}">
                      <a16:colId xmlns:a16="http://schemas.microsoft.com/office/drawing/2014/main" val="3671132228"/>
                    </a:ext>
                  </a:extLst>
                </a:gridCol>
                <a:gridCol w="2712508">
                  <a:extLst>
                    <a:ext uri="{9D8B030D-6E8A-4147-A177-3AD203B41FA5}">
                      <a16:colId xmlns:a16="http://schemas.microsoft.com/office/drawing/2014/main" val="1031163537"/>
                    </a:ext>
                  </a:extLst>
                </a:gridCol>
                <a:gridCol w="2712508">
                  <a:extLst>
                    <a:ext uri="{9D8B030D-6E8A-4147-A177-3AD203B41FA5}">
                      <a16:colId xmlns:a16="http://schemas.microsoft.com/office/drawing/2014/main" val="1296309035"/>
                    </a:ext>
                  </a:extLst>
                </a:gridCol>
              </a:tblGrid>
              <a:tr h="553244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Grade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B0B4B">
                        <a:alpha val="7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Members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B0B4B">
                        <a:alpha val="7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Fee Index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B0B4B">
                        <a:alpha val="7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015571"/>
                  </a:ext>
                </a:extLst>
              </a:tr>
              <a:tr h="553244">
                <a:tc>
                  <a:txBody>
                    <a:bodyPr/>
                    <a:lstStyle/>
                    <a:p>
                      <a:r>
                        <a:rPr lang="en-GB" dirty="0" smtClean="0"/>
                        <a:t>Chartered Fellow</a:t>
                      </a:r>
                      <a:endParaRPr lang="en-GB" dirty="0"/>
                    </a:p>
                  </a:txBody>
                  <a:tcPr>
                    <a:solidFill>
                      <a:srgbClr val="2B0B4B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5%</a:t>
                      </a:r>
                      <a:endParaRPr lang="en-GB" dirty="0"/>
                    </a:p>
                  </a:txBody>
                  <a:tcPr>
                    <a:solidFill>
                      <a:srgbClr val="2B0B4B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150</a:t>
                      </a:r>
                      <a:endParaRPr lang="en-GB" dirty="0"/>
                    </a:p>
                  </a:txBody>
                  <a:tcPr>
                    <a:solidFill>
                      <a:srgbClr val="2B0B4B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1099339"/>
                  </a:ext>
                </a:extLst>
              </a:tr>
              <a:tr h="553244">
                <a:tc>
                  <a:txBody>
                    <a:bodyPr/>
                    <a:lstStyle/>
                    <a:p>
                      <a:r>
                        <a:rPr lang="en-GB" dirty="0" smtClean="0"/>
                        <a:t>Chartered Member</a:t>
                      </a:r>
                      <a:endParaRPr lang="en-GB" dirty="0"/>
                    </a:p>
                  </a:txBody>
                  <a:tcPr>
                    <a:solidFill>
                      <a:srgbClr val="2B0B4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25%</a:t>
                      </a:r>
                      <a:endParaRPr lang="en-GB" dirty="0"/>
                    </a:p>
                  </a:txBody>
                  <a:tcPr>
                    <a:solidFill>
                      <a:srgbClr val="2B0B4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125</a:t>
                      </a:r>
                      <a:endParaRPr lang="en-GB" dirty="0"/>
                    </a:p>
                  </a:txBody>
                  <a:tcPr>
                    <a:solidFill>
                      <a:srgbClr val="2B0B4B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453661"/>
                  </a:ext>
                </a:extLst>
              </a:tr>
              <a:tr h="553244">
                <a:tc>
                  <a:txBody>
                    <a:bodyPr/>
                    <a:lstStyle/>
                    <a:p>
                      <a:r>
                        <a:rPr lang="en-GB" dirty="0" smtClean="0"/>
                        <a:t>Professional Member</a:t>
                      </a:r>
                      <a:endParaRPr lang="en-GB" dirty="0"/>
                    </a:p>
                  </a:txBody>
                  <a:tcPr>
                    <a:solidFill>
                      <a:srgbClr val="2B0B4B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30%</a:t>
                      </a:r>
                      <a:endParaRPr lang="en-GB" dirty="0"/>
                    </a:p>
                  </a:txBody>
                  <a:tcPr>
                    <a:solidFill>
                      <a:srgbClr val="2B0B4B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100</a:t>
                      </a:r>
                      <a:endParaRPr lang="en-GB" dirty="0"/>
                    </a:p>
                  </a:txBody>
                  <a:tcPr>
                    <a:solidFill>
                      <a:srgbClr val="2B0B4B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884090"/>
                  </a:ext>
                </a:extLst>
              </a:tr>
              <a:tr h="553244">
                <a:tc>
                  <a:txBody>
                    <a:bodyPr/>
                    <a:lstStyle/>
                    <a:p>
                      <a:r>
                        <a:rPr lang="en-GB" dirty="0" smtClean="0"/>
                        <a:t>Affiliate</a:t>
                      </a:r>
                      <a:endParaRPr lang="en-GB" dirty="0"/>
                    </a:p>
                  </a:txBody>
                  <a:tcPr>
                    <a:solidFill>
                      <a:srgbClr val="2B0B4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15%</a:t>
                      </a:r>
                      <a:endParaRPr lang="en-GB" dirty="0"/>
                    </a:p>
                  </a:txBody>
                  <a:tcPr>
                    <a:solidFill>
                      <a:srgbClr val="2B0B4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50</a:t>
                      </a:r>
                      <a:endParaRPr lang="en-GB" dirty="0"/>
                    </a:p>
                  </a:txBody>
                  <a:tcPr>
                    <a:solidFill>
                      <a:srgbClr val="2B0B4B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9021789"/>
                  </a:ext>
                </a:extLst>
              </a:tr>
              <a:tr h="553244">
                <a:tc>
                  <a:txBody>
                    <a:bodyPr/>
                    <a:lstStyle/>
                    <a:p>
                      <a:r>
                        <a:rPr lang="en-GB" dirty="0" smtClean="0"/>
                        <a:t>Student</a:t>
                      </a:r>
                      <a:endParaRPr lang="en-GB" dirty="0"/>
                    </a:p>
                  </a:txBody>
                  <a:tcPr>
                    <a:solidFill>
                      <a:srgbClr val="2B0B4B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15%</a:t>
                      </a:r>
                      <a:endParaRPr lang="en-GB" dirty="0"/>
                    </a:p>
                  </a:txBody>
                  <a:tcPr>
                    <a:solidFill>
                      <a:srgbClr val="2B0B4B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25</a:t>
                      </a:r>
                      <a:endParaRPr lang="en-GB" dirty="0"/>
                    </a:p>
                  </a:txBody>
                  <a:tcPr>
                    <a:solidFill>
                      <a:srgbClr val="2B0B4B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049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563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800" dirty="0" smtClean="0"/>
              <a:t>We are CILT</a:t>
            </a:r>
            <a:endParaRPr lang="en-GB" sz="3800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We are the leading professional body for everyone who works in supply chain, logistics and </a:t>
            </a:r>
            <a:r>
              <a:rPr lang="en-GB" dirty="0" smtClean="0"/>
              <a:t>transport.</a:t>
            </a:r>
          </a:p>
          <a:p>
            <a:r>
              <a:rPr lang="en-GB" dirty="0" smtClean="0"/>
              <a:t>We </a:t>
            </a:r>
            <a:r>
              <a:rPr lang="en-GB" dirty="0"/>
              <a:t>are a global family, representing professionals at all levels across all sectors, with a mission to give individuals and organisations access to the tools, the knowledge and the connections vital to success in the logistics and transport industry.</a:t>
            </a:r>
          </a:p>
        </p:txBody>
      </p:sp>
    </p:spTree>
    <p:extLst>
      <p:ext uri="{BB962C8B-B14F-4D97-AF65-F5344CB8AC3E}">
        <p14:creationId xmlns:p14="http://schemas.microsoft.com/office/powerpoint/2010/main" val="213328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789389" y="1096207"/>
            <a:ext cx="1512855" cy="815322"/>
            <a:chOff x="0" y="0"/>
            <a:chExt cx="2768" cy="800"/>
          </a:xfrm>
          <a:solidFill>
            <a:srgbClr val="2B0B4B"/>
          </a:solidFill>
        </p:grpSpPr>
        <p:sp>
          <p:nvSpPr>
            <p:cNvPr id="6" name="AutoShape 5"/>
            <p:cNvSpPr>
              <a:spLocks/>
            </p:cNvSpPr>
            <p:nvPr/>
          </p:nvSpPr>
          <p:spPr bwMode="auto">
            <a:xfrm>
              <a:off x="0" y="0"/>
              <a:ext cx="2768" cy="800"/>
            </a:xfrm>
            <a:prstGeom prst="roundRect">
              <a:avLst>
                <a:gd name="adj" fmla="val 15000"/>
              </a:avLst>
            </a:prstGeom>
            <a:grpFill/>
            <a:ln w="25400">
              <a:solidFill>
                <a:srgbClr val="083065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defRPr/>
              </a:pPr>
              <a:endParaRPr lang="en-US" sz="2245" dirty="0">
                <a:solidFill>
                  <a:srgbClr val="000000"/>
                </a:solidFill>
                <a:latin typeface="Gill Sans"/>
                <a:ea typeface="ヒラギノ角ゴ ProN W3"/>
                <a:sym typeface="Gill Sans"/>
              </a:endParaRPr>
            </a:p>
          </p:txBody>
        </p:sp>
        <p:sp>
          <p:nvSpPr>
            <p:cNvPr id="7" name="Rectangle 6"/>
            <p:cNvSpPr>
              <a:spLocks/>
            </p:cNvSpPr>
            <p:nvPr/>
          </p:nvSpPr>
          <p:spPr bwMode="auto">
            <a:xfrm>
              <a:off x="104" y="200"/>
              <a:ext cx="2552" cy="3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sz="1687" dirty="0">
                  <a:solidFill>
                    <a:srgbClr val="FFFFFF"/>
                  </a:solidFill>
                  <a:latin typeface="Gill Sans"/>
                  <a:ea typeface="ヒラギノ角ゴ ProN W3"/>
                  <a:sym typeface="Gill Sans"/>
                </a:rPr>
                <a:t>Expertise </a:t>
              </a:r>
            </a:p>
          </p:txBody>
        </p:sp>
      </p:grp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5576490" y="3896709"/>
            <a:ext cx="3598862" cy="25514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dirty="0" smtClean="0">
                <a:solidFill>
                  <a:srgbClr val="2B0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Climbing the ‘Knowledge Steps’ Applying Key Knowledge Areas to Professional Membership </a:t>
            </a: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2517710" y="5118559"/>
            <a:ext cx="1468649" cy="815322"/>
            <a:chOff x="0" y="0"/>
            <a:chExt cx="2768" cy="800"/>
          </a:xfrm>
          <a:solidFill>
            <a:srgbClr val="2B0B4B"/>
          </a:solidFill>
        </p:grpSpPr>
        <p:sp>
          <p:nvSpPr>
            <p:cNvPr id="10" name="AutoShape 8"/>
            <p:cNvSpPr>
              <a:spLocks/>
            </p:cNvSpPr>
            <p:nvPr/>
          </p:nvSpPr>
          <p:spPr bwMode="auto">
            <a:xfrm>
              <a:off x="0" y="0"/>
              <a:ext cx="2768" cy="800"/>
            </a:xfrm>
            <a:prstGeom prst="roundRect">
              <a:avLst>
                <a:gd name="adj" fmla="val 15000"/>
              </a:avLst>
            </a:prstGeom>
            <a:grpFill/>
            <a:ln w="25400">
              <a:solidFill>
                <a:srgbClr val="083065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defRPr/>
              </a:pPr>
              <a:endParaRPr lang="en-US" sz="2245" dirty="0">
                <a:solidFill>
                  <a:srgbClr val="000000"/>
                </a:solidFill>
                <a:latin typeface="Gill Sans"/>
                <a:ea typeface="ヒラギノ角ゴ ProN W3"/>
                <a:sym typeface="Gill Sans"/>
              </a:endParaRPr>
            </a:p>
          </p:txBody>
        </p:sp>
        <p:sp>
          <p:nvSpPr>
            <p:cNvPr id="11" name="Rectangle 9"/>
            <p:cNvSpPr>
              <a:spLocks/>
            </p:cNvSpPr>
            <p:nvPr/>
          </p:nvSpPr>
          <p:spPr bwMode="auto">
            <a:xfrm>
              <a:off x="104" y="200"/>
              <a:ext cx="2552" cy="3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sz="1687" dirty="0">
                  <a:solidFill>
                    <a:srgbClr val="FFFFFF"/>
                  </a:solidFill>
                  <a:latin typeface="Gill Sans"/>
                  <a:ea typeface="ヒラギノ角ゴ ProN W3"/>
                  <a:sym typeface="Gill Sans"/>
                </a:rPr>
                <a:t>Awareness</a:t>
              </a:r>
            </a:p>
          </p:txBody>
        </p:sp>
      </p:grp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5471899" y="2483325"/>
            <a:ext cx="1409158" cy="815322"/>
            <a:chOff x="-320" y="-145"/>
            <a:chExt cx="2768" cy="800"/>
          </a:xfrm>
          <a:solidFill>
            <a:srgbClr val="2B0B4B"/>
          </a:solidFill>
        </p:grpSpPr>
        <p:sp>
          <p:nvSpPr>
            <p:cNvPr id="13" name="AutoShape 8"/>
            <p:cNvSpPr>
              <a:spLocks/>
            </p:cNvSpPr>
            <p:nvPr/>
          </p:nvSpPr>
          <p:spPr bwMode="auto">
            <a:xfrm>
              <a:off x="-320" y="-145"/>
              <a:ext cx="2768" cy="800"/>
            </a:xfrm>
            <a:prstGeom prst="roundRect">
              <a:avLst>
                <a:gd name="adj" fmla="val 15000"/>
              </a:avLst>
            </a:prstGeom>
            <a:grpFill/>
            <a:ln w="25400">
              <a:solidFill>
                <a:srgbClr val="083065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defRPr/>
              </a:pPr>
              <a:endParaRPr lang="en-US" sz="2245" dirty="0">
                <a:solidFill>
                  <a:srgbClr val="000000"/>
                </a:solidFill>
                <a:latin typeface="Gill Sans"/>
                <a:ea typeface="ヒラギノ角ゴ ProN W3"/>
                <a:sym typeface="Gill Sans"/>
              </a:endParaRPr>
            </a:p>
          </p:txBody>
        </p:sp>
        <p:sp>
          <p:nvSpPr>
            <p:cNvPr id="14" name="Rectangle 9"/>
            <p:cNvSpPr>
              <a:spLocks/>
            </p:cNvSpPr>
            <p:nvPr/>
          </p:nvSpPr>
          <p:spPr bwMode="auto">
            <a:xfrm>
              <a:off x="-228" y="96"/>
              <a:ext cx="2552" cy="3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sz="1687" dirty="0">
                  <a:solidFill>
                    <a:srgbClr val="FFFFFF"/>
                  </a:solidFill>
                  <a:latin typeface="Gill Sans"/>
                  <a:ea typeface="ヒラギノ角ゴ ProN W3"/>
                  <a:sym typeface="Gill Sans"/>
                </a:rPr>
                <a:t>Competence </a:t>
              </a:r>
            </a:p>
          </p:txBody>
        </p:sp>
      </p:grpSp>
      <p:sp>
        <p:nvSpPr>
          <p:cNvPr id="15" name="Rectangle 9"/>
          <p:cNvSpPr>
            <a:spLocks/>
          </p:cNvSpPr>
          <p:nvPr/>
        </p:nvSpPr>
        <p:spPr bwMode="auto">
          <a:xfrm>
            <a:off x="5128968" y="5030543"/>
            <a:ext cx="39036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708025" eaLnBrk="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defTabSz="708025" eaLnBrk="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 defTabSz="708025" eaLnBrk="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 defTabSz="708025" eaLnBrk="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 defTabSz="708025" eaLnBrk="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70802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70802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70802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70802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defRPr/>
            </a:pPr>
            <a:endParaRPr lang="en-US" sz="1687" dirty="0">
              <a:solidFill>
                <a:srgbClr val="000000"/>
              </a:solidFill>
              <a:latin typeface="Gill Sans"/>
              <a:ea typeface="ヒラギノ角ゴ ProN W3"/>
              <a:sym typeface="Gill Sans"/>
            </a:endParaRPr>
          </a:p>
        </p:txBody>
      </p:sp>
      <p:grpSp>
        <p:nvGrpSpPr>
          <p:cNvPr id="16" name="Group 7"/>
          <p:cNvGrpSpPr>
            <a:grpSpLocks/>
          </p:cNvGrpSpPr>
          <p:nvPr/>
        </p:nvGrpSpPr>
        <p:grpSpPr bwMode="auto">
          <a:xfrm>
            <a:off x="252775" y="5118468"/>
            <a:ext cx="1927225" cy="815975"/>
            <a:chOff x="0" y="0"/>
            <a:chExt cx="2768" cy="800"/>
          </a:xfrm>
        </p:grpSpPr>
        <p:sp>
          <p:nvSpPr>
            <p:cNvPr id="17" name="AutoShape 8"/>
            <p:cNvSpPr>
              <a:spLocks/>
            </p:cNvSpPr>
            <p:nvPr/>
          </p:nvSpPr>
          <p:spPr bwMode="auto">
            <a:xfrm>
              <a:off x="0" y="0"/>
              <a:ext cx="2768" cy="800"/>
            </a:xfrm>
            <a:prstGeom prst="roundRect">
              <a:avLst>
                <a:gd name="adj" fmla="val 15000"/>
              </a:avLst>
            </a:prstGeom>
            <a:solidFill>
              <a:srgbClr val="2B0B4B">
                <a:alpha val="49411"/>
              </a:srgbClr>
            </a:solidFill>
            <a:ln w="25400">
              <a:solidFill>
                <a:srgbClr val="083065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defRPr/>
              </a:pPr>
              <a:endParaRPr lang="en-US" sz="2245" dirty="0">
                <a:solidFill>
                  <a:srgbClr val="000000"/>
                </a:solidFill>
                <a:latin typeface="Gill Sans"/>
                <a:ea typeface="ヒラギノ角ゴ ProN W3"/>
                <a:sym typeface="Gill Sans"/>
              </a:endParaRPr>
            </a:p>
          </p:txBody>
        </p:sp>
        <p:sp>
          <p:nvSpPr>
            <p:cNvPr id="18" name="Rectangle 9"/>
            <p:cNvSpPr>
              <a:spLocks/>
            </p:cNvSpPr>
            <p:nvPr/>
          </p:nvSpPr>
          <p:spPr bwMode="auto">
            <a:xfrm>
              <a:off x="105" y="201"/>
              <a:ext cx="2551" cy="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sz="1687" dirty="0">
                  <a:solidFill>
                    <a:srgbClr val="FFFFFF"/>
                  </a:solidFill>
                  <a:latin typeface="Gill Sans"/>
                  <a:ea typeface="ヒラギノ角ゴ ProN W3"/>
                  <a:sym typeface="Gill Sans"/>
                </a:rPr>
                <a:t>Affiliate and Student  Members </a:t>
              </a:r>
            </a:p>
          </p:txBody>
        </p:sp>
      </p:grp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1816463" y="3842118"/>
            <a:ext cx="1735137" cy="801688"/>
            <a:chOff x="0" y="0"/>
            <a:chExt cx="2768" cy="800"/>
          </a:xfrm>
        </p:grpSpPr>
        <p:sp>
          <p:nvSpPr>
            <p:cNvPr id="20" name="AutoShape 8"/>
            <p:cNvSpPr>
              <a:spLocks/>
            </p:cNvSpPr>
            <p:nvPr/>
          </p:nvSpPr>
          <p:spPr bwMode="auto">
            <a:xfrm>
              <a:off x="0" y="0"/>
              <a:ext cx="2768" cy="800"/>
            </a:xfrm>
            <a:prstGeom prst="roundRect">
              <a:avLst>
                <a:gd name="adj" fmla="val 15000"/>
              </a:avLst>
            </a:prstGeom>
            <a:solidFill>
              <a:srgbClr val="2B0B4B">
                <a:alpha val="49411"/>
              </a:srgbClr>
            </a:solidFill>
            <a:ln w="25400">
              <a:solidFill>
                <a:srgbClr val="083065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defRPr/>
              </a:pPr>
              <a:endParaRPr lang="en-US" sz="2245" dirty="0">
                <a:solidFill>
                  <a:srgbClr val="000000"/>
                </a:solidFill>
                <a:latin typeface="Gill Sans"/>
                <a:ea typeface="ヒラギノ角ゴ ProN W3"/>
                <a:sym typeface="Gill Sans"/>
              </a:endParaRPr>
            </a:p>
          </p:txBody>
        </p:sp>
        <p:sp>
          <p:nvSpPr>
            <p:cNvPr id="21" name="Rectangle 9"/>
            <p:cNvSpPr>
              <a:spLocks/>
            </p:cNvSpPr>
            <p:nvPr/>
          </p:nvSpPr>
          <p:spPr bwMode="auto">
            <a:xfrm>
              <a:off x="104" y="200"/>
              <a:ext cx="2553" cy="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sz="1687" dirty="0">
                  <a:solidFill>
                    <a:srgbClr val="FFFFFF"/>
                  </a:solidFill>
                  <a:latin typeface="Gill Sans"/>
                  <a:ea typeface="ヒラギノ角ゴ ProN W3"/>
                  <a:sym typeface="Gill Sans"/>
                </a:rPr>
                <a:t>Member – MILT  </a:t>
              </a:r>
            </a:p>
          </p:txBody>
        </p:sp>
      </p:grpSp>
      <p:grpSp>
        <p:nvGrpSpPr>
          <p:cNvPr id="22" name="Group 7"/>
          <p:cNvGrpSpPr>
            <a:grpSpLocks/>
          </p:cNvGrpSpPr>
          <p:nvPr/>
        </p:nvGrpSpPr>
        <p:grpSpPr bwMode="auto">
          <a:xfrm>
            <a:off x="4094525" y="1124318"/>
            <a:ext cx="2212975" cy="820738"/>
            <a:chOff x="0" y="200"/>
            <a:chExt cx="2768" cy="600"/>
          </a:xfrm>
        </p:grpSpPr>
        <p:sp>
          <p:nvSpPr>
            <p:cNvPr id="23" name="AutoShape 8"/>
            <p:cNvSpPr>
              <a:spLocks/>
            </p:cNvSpPr>
            <p:nvPr/>
          </p:nvSpPr>
          <p:spPr bwMode="auto">
            <a:xfrm>
              <a:off x="0" y="200"/>
              <a:ext cx="2768" cy="600"/>
            </a:xfrm>
            <a:prstGeom prst="roundRect">
              <a:avLst>
                <a:gd name="adj" fmla="val 15000"/>
              </a:avLst>
            </a:prstGeom>
            <a:solidFill>
              <a:srgbClr val="2B0B4B">
                <a:alpha val="49411"/>
              </a:srgbClr>
            </a:solidFill>
            <a:ln w="25400">
              <a:solidFill>
                <a:srgbClr val="083065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defRPr/>
              </a:pPr>
              <a:endParaRPr lang="en-US" sz="2245" dirty="0">
                <a:solidFill>
                  <a:srgbClr val="000000"/>
                </a:solidFill>
                <a:latin typeface="Gill Sans"/>
                <a:ea typeface="ヒラギノ角ゴ ProN W3"/>
                <a:sym typeface="Gill Sans"/>
              </a:endParaRPr>
            </a:p>
          </p:txBody>
        </p:sp>
        <p:sp>
          <p:nvSpPr>
            <p:cNvPr id="24" name="Rectangle 9"/>
            <p:cNvSpPr>
              <a:spLocks/>
            </p:cNvSpPr>
            <p:nvPr/>
          </p:nvSpPr>
          <p:spPr bwMode="auto">
            <a:xfrm>
              <a:off x="167" y="300"/>
              <a:ext cx="2552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sz="1687" dirty="0">
                  <a:solidFill>
                    <a:srgbClr val="FFFFFF"/>
                  </a:solidFill>
                  <a:latin typeface="Gill Sans"/>
                  <a:ea typeface="ヒラギノ角ゴ ProN W3"/>
                  <a:sym typeface="Gill Sans"/>
                </a:rPr>
                <a:t>Chartered Fellow – FCILT </a:t>
              </a:r>
            </a:p>
          </p:txBody>
        </p:sp>
      </p:grpSp>
      <p:grpSp>
        <p:nvGrpSpPr>
          <p:cNvPr id="26" name="Group 7"/>
          <p:cNvGrpSpPr>
            <a:grpSpLocks/>
          </p:cNvGrpSpPr>
          <p:nvPr/>
        </p:nvGrpSpPr>
        <p:grpSpPr bwMode="auto">
          <a:xfrm>
            <a:off x="2562588" y="2483218"/>
            <a:ext cx="2282825" cy="862013"/>
            <a:chOff x="0" y="0"/>
            <a:chExt cx="2768" cy="800"/>
          </a:xfrm>
        </p:grpSpPr>
        <p:sp>
          <p:nvSpPr>
            <p:cNvPr id="27" name="AutoShape 8"/>
            <p:cNvSpPr>
              <a:spLocks/>
            </p:cNvSpPr>
            <p:nvPr/>
          </p:nvSpPr>
          <p:spPr bwMode="auto">
            <a:xfrm>
              <a:off x="0" y="0"/>
              <a:ext cx="2768" cy="800"/>
            </a:xfrm>
            <a:prstGeom prst="roundRect">
              <a:avLst>
                <a:gd name="adj" fmla="val 15000"/>
              </a:avLst>
            </a:prstGeom>
            <a:solidFill>
              <a:srgbClr val="2B0B4B">
                <a:alpha val="49411"/>
              </a:srgbClr>
            </a:solidFill>
            <a:ln w="25400">
              <a:solidFill>
                <a:srgbClr val="083065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defRPr/>
              </a:pPr>
              <a:endParaRPr lang="en-US" sz="2245" dirty="0">
                <a:solidFill>
                  <a:srgbClr val="000000"/>
                </a:solidFill>
                <a:latin typeface="Gill Sans"/>
                <a:ea typeface="ヒラギノ角ゴ ProN W3"/>
                <a:sym typeface="Gill Sans"/>
              </a:endParaRPr>
            </a:p>
          </p:txBody>
        </p:sp>
        <p:sp>
          <p:nvSpPr>
            <p:cNvPr id="28" name="Rectangle 9"/>
            <p:cNvSpPr>
              <a:spLocks/>
            </p:cNvSpPr>
            <p:nvPr/>
          </p:nvSpPr>
          <p:spPr bwMode="auto">
            <a:xfrm>
              <a:off x="104" y="200"/>
              <a:ext cx="2552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sz="1687" dirty="0">
                  <a:solidFill>
                    <a:srgbClr val="FFFFFF"/>
                  </a:solidFill>
                  <a:latin typeface="Gill Sans"/>
                  <a:ea typeface="ヒラギノ角ゴ ProN W3"/>
                  <a:sym typeface="Gill Sans"/>
                </a:rPr>
                <a:t>Chartered Member – CMILT </a:t>
              </a:r>
            </a:p>
          </p:txBody>
        </p:sp>
      </p:grpSp>
      <p:grpSp>
        <p:nvGrpSpPr>
          <p:cNvPr id="29" name="Group 7"/>
          <p:cNvGrpSpPr>
            <a:grpSpLocks/>
          </p:cNvGrpSpPr>
          <p:nvPr/>
        </p:nvGrpSpPr>
        <p:grpSpPr bwMode="auto">
          <a:xfrm>
            <a:off x="4047798" y="3835283"/>
            <a:ext cx="1409158" cy="815322"/>
            <a:chOff x="-320" y="-145"/>
            <a:chExt cx="2768" cy="800"/>
          </a:xfrm>
          <a:solidFill>
            <a:srgbClr val="2B0B4B"/>
          </a:solidFill>
        </p:grpSpPr>
        <p:sp>
          <p:nvSpPr>
            <p:cNvPr id="30" name="AutoShape 8"/>
            <p:cNvSpPr>
              <a:spLocks/>
            </p:cNvSpPr>
            <p:nvPr/>
          </p:nvSpPr>
          <p:spPr bwMode="auto">
            <a:xfrm>
              <a:off x="-320" y="-145"/>
              <a:ext cx="2768" cy="800"/>
            </a:xfrm>
            <a:prstGeom prst="roundRect">
              <a:avLst>
                <a:gd name="adj" fmla="val 15000"/>
              </a:avLst>
            </a:prstGeom>
            <a:grpFill/>
            <a:ln w="25400">
              <a:solidFill>
                <a:srgbClr val="083065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defRPr/>
              </a:pPr>
              <a:endParaRPr lang="en-US" sz="2245" dirty="0">
                <a:solidFill>
                  <a:srgbClr val="000000"/>
                </a:solidFill>
                <a:latin typeface="Gill Sans"/>
                <a:ea typeface="ヒラギノ角ゴ ProN W3"/>
                <a:sym typeface="Gill Sans"/>
              </a:endParaRPr>
            </a:p>
          </p:txBody>
        </p:sp>
        <p:sp>
          <p:nvSpPr>
            <p:cNvPr id="31" name="Rectangle 9"/>
            <p:cNvSpPr>
              <a:spLocks/>
            </p:cNvSpPr>
            <p:nvPr/>
          </p:nvSpPr>
          <p:spPr bwMode="auto">
            <a:xfrm>
              <a:off x="-228" y="96"/>
              <a:ext cx="2552" cy="3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sz="1687" dirty="0">
                  <a:solidFill>
                    <a:srgbClr val="FFFFFF"/>
                  </a:solidFill>
                  <a:latin typeface="Gill Sans"/>
                  <a:ea typeface="ヒラギノ角ゴ ProN W3"/>
                  <a:sym typeface="Gill Sans"/>
                </a:rPr>
                <a:t>Knowledge </a:t>
              </a:r>
            </a:p>
          </p:txBody>
        </p:sp>
      </p:grpSp>
      <p:pic>
        <p:nvPicPr>
          <p:cNvPr id="3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7038">
            <a:off x="3926250" y="4735881"/>
            <a:ext cx="433388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3461">
            <a:off x="5393100" y="3367456"/>
            <a:ext cx="433388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8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3461">
            <a:off x="6777400" y="1981568"/>
            <a:ext cx="433388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1"/>
          <p:cNvSpPr txBox="1">
            <a:spLocks noChangeArrowheads="1"/>
          </p:cNvSpPr>
          <p:nvPr/>
        </p:nvSpPr>
        <p:spPr bwMode="auto">
          <a:xfrm>
            <a:off x="366931" y="449390"/>
            <a:ext cx="3298825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241" tIns="43622" rIns="87241" bIns="43622" anchor="ctr"/>
          <a:lstStyle>
            <a:lvl1pPr defTabSz="4349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349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349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349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349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34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34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34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34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2B0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Mapping out your steps to progress as a Professional: our Key Knowledge areas</a:t>
            </a:r>
          </a:p>
        </p:txBody>
      </p:sp>
    </p:spTree>
    <p:extLst>
      <p:ext uri="{BB962C8B-B14F-4D97-AF65-F5344CB8AC3E}">
        <p14:creationId xmlns:p14="http://schemas.microsoft.com/office/powerpoint/2010/main" val="323487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34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800" dirty="0"/>
              <a:t>Education Requirements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77825" y="2440363"/>
            <a:ext cx="8137525" cy="3319462"/>
          </a:xfrm>
        </p:spPr>
        <p:txBody>
          <a:bodyPr/>
          <a:lstStyle/>
          <a:p>
            <a:pPr>
              <a:defRPr/>
            </a:pPr>
            <a:r>
              <a:rPr lang="en-GB" sz="1800" dirty="0">
                <a:solidFill>
                  <a:srgbClr val="2B0B4B"/>
                </a:solidFill>
              </a:rPr>
              <a:t>The responsibility for ensuring the CILT Education standards are met lie with the International Secretariat. This responsibility is carried out by accreditation, re-accreditation &amp; moderation processes being managed by the Education Strategy &amp; Business Development Manager, Jon Harris.</a:t>
            </a:r>
          </a:p>
          <a:p>
            <a:pPr>
              <a:defRPr/>
            </a:pPr>
            <a:r>
              <a:rPr lang="en-GB" sz="1800" dirty="0">
                <a:solidFill>
                  <a:srgbClr val="2B0B4B"/>
                </a:solidFill>
              </a:rPr>
              <a:t>The responsibility for managing the registration of students, the receipt of examination fees and the issue of certificates to successful candidates is with CILT </a:t>
            </a:r>
            <a:r>
              <a:rPr lang="en-GB" sz="1800" dirty="0" smtClean="0">
                <a:solidFill>
                  <a:srgbClr val="2B0B4B"/>
                </a:solidFill>
              </a:rPr>
              <a:t>UK. </a:t>
            </a:r>
            <a:endParaRPr lang="en-GB" sz="1800" dirty="0">
              <a:solidFill>
                <a:srgbClr val="2B0B4B"/>
              </a:solidFill>
            </a:endParaRPr>
          </a:p>
          <a:p>
            <a:pPr>
              <a:defRPr/>
            </a:pPr>
            <a:r>
              <a:rPr lang="en-GB" sz="1800" dirty="0">
                <a:solidFill>
                  <a:srgbClr val="2B0B4B"/>
                </a:solidFill>
              </a:rPr>
              <a:t>CILT </a:t>
            </a:r>
            <a:r>
              <a:rPr lang="en-GB" sz="1800" dirty="0" smtClean="0">
                <a:solidFill>
                  <a:srgbClr val="2B0B4B"/>
                </a:solidFill>
              </a:rPr>
              <a:t>UK </a:t>
            </a:r>
            <a:r>
              <a:rPr lang="en-GB" sz="1800" dirty="0">
                <a:solidFill>
                  <a:srgbClr val="2B0B4B"/>
                </a:solidFill>
              </a:rPr>
              <a:t>invoice the training providers with the appropriate fees and charges based on registration of students by the training </a:t>
            </a:r>
            <a:r>
              <a:rPr lang="en-GB" sz="1800" dirty="0" smtClean="0">
                <a:solidFill>
                  <a:srgbClr val="2B0B4B"/>
                </a:solidFill>
              </a:rPr>
              <a:t>providers.</a:t>
            </a:r>
            <a:endParaRPr lang="en-GB" sz="1800" dirty="0">
              <a:solidFill>
                <a:srgbClr val="2B0B4B"/>
              </a:solidFill>
            </a:endParaRPr>
          </a:p>
          <a:p>
            <a:pPr>
              <a:defRPr/>
            </a:pPr>
            <a:r>
              <a:rPr lang="en-GB" sz="1800" dirty="0">
                <a:solidFill>
                  <a:srgbClr val="2B0B4B"/>
                </a:solidFill>
              </a:rPr>
              <a:t>Branches have the daily responsibility of working with the training providers and identifying new providers to work </a:t>
            </a:r>
            <a:r>
              <a:rPr lang="en-GB" sz="1800" dirty="0" smtClean="0">
                <a:solidFill>
                  <a:srgbClr val="2B0B4B"/>
                </a:solidFill>
              </a:rPr>
              <a:t>with.</a:t>
            </a:r>
            <a:endParaRPr lang="en-GB" sz="1800" dirty="0">
              <a:solidFill>
                <a:srgbClr val="2B0B4B"/>
              </a:solidFill>
            </a:endParaRPr>
          </a:p>
          <a:p>
            <a:pPr>
              <a:defRPr/>
            </a:pPr>
            <a:r>
              <a:rPr lang="en-GB" sz="1800" dirty="0">
                <a:solidFill>
                  <a:srgbClr val="2B0B4B"/>
                </a:solidFill>
              </a:rPr>
              <a:t>Branches have the responsibility of ensuring training providers register new students with CILT </a:t>
            </a:r>
            <a:r>
              <a:rPr lang="en-GB" sz="1800" dirty="0" smtClean="0">
                <a:solidFill>
                  <a:srgbClr val="2B0B4B"/>
                </a:solidFill>
              </a:rPr>
              <a:t>UK </a:t>
            </a:r>
            <a:r>
              <a:rPr lang="en-GB" sz="1800" dirty="0">
                <a:solidFill>
                  <a:srgbClr val="2B0B4B"/>
                </a:solidFill>
              </a:rPr>
              <a:t>and assist if necessary with the </a:t>
            </a:r>
            <a:r>
              <a:rPr lang="en-GB" sz="1800" dirty="0" smtClean="0">
                <a:solidFill>
                  <a:srgbClr val="2B0B4B"/>
                </a:solidFill>
              </a:rPr>
              <a:t>process.</a:t>
            </a:r>
            <a:endParaRPr lang="en-GB" sz="1800" dirty="0">
              <a:solidFill>
                <a:srgbClr val="2B0B4B"/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GB" sz="1800" dirty="0">
              <a:solidFill>
                <a:srgbClr val="2B0B4B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50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Global guidance resources you can use to</a:t>
            </a:r>
          </a:p>
          <a:p>
            <a:pPr marL="342900" indent="-342900">
              <a:buClr>
                <a:srgbClr val="B38E5E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Setup</a:t>
            </a:r>
          </a:p>
          <a:p>
            <a:pPr marL="342900" indent="-342900">
              <a:buClr>
                <a:srgbClr val="B38E5E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Review</a:t>
            </a:r>
          </a:p>
          <a:p>
            <a:pPr marL="342900" indent="-342900">
              <a:buClr>
                <a:srgbClr val="B38E5E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Update</a:t>
            </a:r>
          </a:p>
          <a:p>
            <a:pPr marL="342900" indent="-342900">
              <a:buClr>
                <a:srgbClr val="B38E5E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Enhance</a:t>
            </a:r>
          </a:p>
          <a:p>
            <a:r>
              <a:rPr lang="en-GB" dirty="0"/>
              <a:t>y</a:t>
            </a:r>
            <a:r>
              <a:rPr lang="en-GB" dirty="0" smtClean="0"/>
              <a:t>our local CPD system.</a:t>
            </a:r>
            <a:endParaRPr lang="en-GB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7825" y="1825625"/>
            <a:ext cx="4691371" cy="752475"/>
          </a:xfrm>
        </p:spPr>
        <p:txBody>
          <a:bodyPr/>
          <a:lstStyle/>
          <a:p>
            <a:r>
              <a:rPr lang="en-GB" sz="2000" dirty="0" smtClean="0"/>
              <a:t>Continuous Professional Development – Do you have a plan?</a:t>
            </a:r>
            <a:endParaRPr lang="en-GB" sz="2000" dirty="0"/>
          </a:p>
        </p:txBody>
      </p:sp>
      <p:pic>
        <p:nvPicPr>
          <p:cNvPr id="1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5" t="22438" r="28384" b="12595"/>
          <a:stretch>
            <a:fillRect/>
          </a:stretch>
        </p:blipFill>
        <p:spPr bwMode="auto">
          <a:xfrm>
            <a:off x="5015408" y="676608"/>
            <a:ext cx="3771655" cy="541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940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77825" y="1744943"/>
            <a:ext cx="8137525" cy="752475"/>
          </a:xfrm>
        </p:spPr>
        <p:txBody>
          <a:bodyPr/>
          <a:lstStyle/>
          <a:p>
            <a:r>
              <a:rPr lang="en-GB" sz="3200" dirty="0" smtClean="0"/>
              <a:t>Developing and Implementing an individual CPD plan</a:t>
            </a:r>
            <a:endParaRPr lang="en-GB" sz="3200" dirty="0"/>
          </a:p>
        </p:txBody>
      </p:sp>
      <p:grpSp>
        <p:nvGrpSpPr>
          <p:cNvPr id="10" name="Group 9"/>
          <p:cNvGrpSpPr/>
          <p:nvPr/>
        </p:nvGrpSpPr>
        <p:grpSpPr>
          <a:xfrm>
            <a:off x="658907" y="2770094"/>
            <a:ext cx="7603236" cy="3325906"/>
            <a:chOff x="655638" y="236538"/>
            <a:chExt cx="7631112" cy="4327525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677863" y="2001838"/>
              <a:ext cx="2108200" cy="919162"/>
              <a:chOff x="-80" y="-1453"/>
              <a:chExt cx="2768" cy="800"/>
            </a:xfrm>
          </p:grpSpPr>
          <p:sp>
            <p:nvSpPr>
              <p:cNvPr id="46" name="AutoShape 8"/>
              <p:cNvSpPr>
                <a:spLocks/>
              </p:cNvSpPr>
              <p:nvPr/>
            </p:nvSpPr>
            <p:spPr bwMode="auto">
              <a:xfrm>
                <a:off x="-80" y="-1453"/>
                <a:ext cx="2768" cy="800"/>
              </a:xfrm>
              <a:prstGeom prst="roundRect">
                <a:avLst>
                  <a:gd name="adj" fmla="val 15000"/>
                </a:avLst>
              </a:prstGeom>
              <a:solidFill>
                <a:srgbClr val="2B0B4B">
                  <a:alpha val="49411"/>
                </a:srgbClr>
              </a:solidFill>
              <a:ln w="25400">
                <a:solidFill>
                  <a:srgbClr val="083065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 marL="742950" indent="-28575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 marL="11430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 marL="16002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 marL="20574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algn="ctr" eaLnBrk="1" hangingPunct="1">
                  <a:defRPr/>
                </a:pPr>
                <a:endParaRPr lang="en-US" sz="1500" dirty="0">
                  <a:solidFill>
                    <a:srgbClr val="000000"/>
                  </a:solidFill>
                  <a:latin typeface="Gill Sans"/>
                  <a:ea typeface="ヒラギノ角ゴ ProN W3"/>
                  <a:sym typeface="Gill Sans"/>
                </a:endParaRPr>
              </a:p>
            </p:txBody>
          </p:sp>
          <p:sp>
            <p:nvSpPr>
              <p:cNvPr id="47" name="Rectangle 9"/>
              <p:cNvSpPr>
                <a:spLocks/>
              </p:cNvSpPr>
              <p:nvPr/>
            </p:nvSpPr>
            <p:spPr bwMode="auto">
              <a:xfrm>
                <a:off x="-80" y="-1249"/>
                <a:ext cx="2551" cy="3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 marL="742950" indent="-28575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 marL="11430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 marL="16002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 marL="20574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1500" dirty="0">
                    <a:solidFill>
                      <a:srgbClr val="000000"/>
                    </a:solidFill>
                    <a:latin typeface="Gill Sans"/>
                    <a:ea typeface="ヒラギノ角ゴ ProN W3"/>
                    <a:sym typeface="Gill Sans"/>
                  </a:rPr>
                  <a:t>Adjust CPD  strategy as required    </a:t>
                </a:r>
              </a:p>
            </p:txBody>
          </p:sp>
        </p:grpSp>
        <p:grpSp>
          <p:nvGrpSpPr>
            <p:cNvPr id="12" name="Group 7"/>
            <p:cNvGrpSpPr>
              <a:grpSpLocks/>
            </p:cNvGrpSpPr>
            <p:nvPr/>
          </p:nvGrpSpPr>
          <p:grpSpPr bwMode="auto">
            <a:xfrm>
              <a:off x="677863" y="3570288"/>
              <a:ext cx="2200275" cy="993775"/>
              <a:chOff x="-1163" y="-2468"/>
              <a:chExt cx="2768" cy="1188"/>
            </a:xfrm>
          </p:grpSpPr>
          <p:sp>
            <p:nvSpPr>
              <p:cNvPr id="44" name="AutoShape 8"/>
              <p:cNvSpPr>
                <a:spLocks/>
              </p:cNvSpPr>
              <p:nvPr/>
            </p:nvSpPr>
            <p:spPr bwMode="auto">
              <a:xfrm>
                <a:off x="-1163" y="-2468"/>
                <a:ext cx="2768" cy="1188"/>
              </a:xfrm>
              <a:prstGeom prst="roundRect">
                <a:avLst>
                  <a:gd name="adj" fmla="val 15000"/>
                </a:avLst>
              </a:prstGeom>
              <a:solidFill>
                <a:srgbClr val="2B0B4B">
                  <a:alpha val="49411"/>
                </a:srgbClr>
              </a:solidFill>
              <a:ln w="25400">
                <a:solidFill>
                  <a:srgbClr val="083065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 marL="742950" indent="-28575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 marL="11430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 marL="16002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 marL="20574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algn="ctr" eaLnBrk="1" hangingPunct="1">
                  <a:defRPr/>
                </a:pPr>
                <a:endParaRPr lang="en-US" sz="1500" dirty="0">
                  <a:solidFill>
                    <a:srgbClr val="000000"/>
                  </a:solidFill>
                  <a:latin typeface="Gill Sans"/>
                  <a:ea typeface="ヒラギノ角ゴ ProN W3"/>
                  <a:sym typeface="Gill Sans"/>
                </a:endParaRPr>
              </a:p>
            </p:txBody>
          </p:sp>
          <p:sp>
            <p:nvSpPr>
              <p:cNvPr id="45" name="Rectangle 9"/>
              <p:cNvSpPr>
                <a:spLocks/>
              </p:cNvSpPr>
              <p:nvPr/>
            </p:nvSpPr>
            <p:spPr bwMode="auto">
              <a:xfrm>
                <a:off x="-1051" y="-2069"/>
                <a:ext cx="2552" cy="3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 marL="742950" indent="-28575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 marL="11430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 marL="16002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 marL="20574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1500" dirty="0">
                    <a:solidFill>
                      <a:srgbClr val="000000"/>
                    </a:solidFill>
                    <a:latin typeface="Gill Sans"/>
                    <a:ea typeface="ヒラギノ角ゴ ProN W3"/>
                    <a:sym typeface="Gill Sans"/>
                  </a:rPr>
                  <a:t>Carry out regular reflection on progress </a:t>
                </a:r>
              </a:p>
            </p:txBody>
          </p:sp>
        </p:grpSp>
        <p:grpSp>
          <p:nvGrpSpPr>
            <p:cNvPr id="13" name="Group 7"/>
            <p:cNvGrpSpPr>
              <a:grpSpLocks/>
            </p:cNvGrpSpPr>
            <p:nvPr/>
          </p:nvGrpSpPr>
          <p:grpSpPr bwMode="auto">
            <a:xfrm>
              <a:off x="6138863" y="3600450"/>
              <a:ext cx="2106612" cy="933450"/>
              <a:chOff x="96" y="-2784"/>
              <a:chExt cx="2768" cy="800"/>
            </a:xfrm>
          </p:grpSpPr>
          <p:sp>
            <p:nvSpPr>
              <p:cNvPr id="42" name="AutoShape 8"/>
              <p:cNvSpPr>
                <a:spLocks/>
              </p:cNvSpPr>
              <p:nvPr/>
            </p:nvSpPr>
            <p:spPr bwMode="auto">
              <a:xfrm>
                <a:off x="96" y="-2784"/>
                <a:ext cx="2768" cy="800"/>
              </a:xfrm>
              <a:prstGeom prst="roundRect">
                <a:avLst>
                  <a:gd name="adj" fmla="val 15000"/>
                </a:avLst>
              </a:prstGeom>
              <a:solidFill>
                <a:srgbClr val="2B0B4B">
                  <a:alpha val="49411"/>
                </a:srgbClr>
              </a:solidFill>
              <a:ln w="25400">
                <a:solidFill>
                  <a:srgbClr val="083065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 marL="742950" indent="-28575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 marL="11430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 marL="16002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 marL="20574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algn="ctr" eaLnBrk="1" hangingPunct="1">
                  <a:defRPr/>
                </a:pPr>
                <a:endParaRPr lang="en-US" sz="1500" dirty="0">
                  <a:solidFill>
                    <a:srgbClr val="000000"/>
                  </a:solidFill>
                  <a:latin typeface="Gill Sans"/>
                  <a:ea typeface="ヒラギノ角ゴ ProN W3"/>
                  <a:sym typeface="Gill Sans"/>
                </a:endParaRPr>
              </a:p>
            </p:txBody>
          </p:sp>
          <p:sp>
            <p:nvSpPr>
              <p:cNvPr id="43" name="Rectangle 9"/>
              <p:cNvSpPr>
                <a:spLocks/>
              </p:cNvSpPr>
              <p:nvPr/>
            </p:nvSpPr>
            <p:spPr bwMode="auto">
              <a:xfrm>
                <a:off x="159" y="-2611"/>
                <a:ext cx="2551" cy="3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 marL="742950" indent="-28575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 marL="11430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 marL="16002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 marL="20574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1500" dirty="0">
                    <a:solidFill>
                      <a:srgbClr val="000000"/>
                    </a:solidFill>
                    <a:latin typeface="Gill Sans"/>
                    <a:ea typeface="ヒラギノ角ゴ ProN W3"/>
                    <a:sym typeface="Gill Sans"/>
                  </a:rPr>
                  <a:t>Complete the CPD plan pro forma </a:t>
                </a:r>
              </a:p>
            </p:txBody>
          </p:sp>
        </p:grpSp>
        <p:sp>
          <p:nvSpPr>
            <p:cNvPr id="14" name="AutoShape 26"/>
            <p:cNvSpPr>
              <a:spLocks/>
            </p:cNvSpPr>
            <p:nvPr/>
          </p:nvSpPr>
          <p:spPr bwMode="auto">
            <a:xfrm rot="10800000">
              <a:off x="7059613" y="1485900"/>
              <a:ext cx="319087" cy="298450"/>
            </a:xfrm>
            <a:prstGeom prst="triangle">
              <a:avLst>
                <a:gd name="adj" fmla="val 50000"/>
              </a:avLst>
            </a:prstGeom>
            <a:solidFill>
              <a:srgbClr val="A27C4A"/>
            </a:solidFill>
            <a:ln>
              <a:noFill/>
            </a:ln>
            <a:extLst/>
          </p:spPr>
          <p:txBody>
            <a:bodyPr lIns="0" tIns="0" rIns="0" bIns="0"/>
            <a:lstStyle>
              <a:lvl1pPr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708025" eaLnBrk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70802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defRPr/>
              </a:pPr>
              <a:endParaRPr lang="en-US" sz="1500" dirty="0">
                <a:solidFill>
                  <a:srgbClr val="000000"/>
                </a:solidFill>
                <a:latin typeface="Gill Sans"/>
                <a:ea typeface="ヒラギノ角ゴ ProN W3"/>
                <a:sym typeface="Gill Sans"/>
              </a:endParaRPr>
            </a:p>
          </p:txBody>
        </p:sp>
        <p:grpSp>
          <p:nvGrpSpPr>
            <p:cNvPr id="15" name="Group 7"/>
            <p:cNvGrpSpPr>
              <a:grpSpLocks/>
            </p:cNvGrpSpPr>
            <p:nvPr/>
          </p:nvGrpSpPr>
          <p:grpSpPr bwMode="auto">
            <a:xfrm>
              <a:off x="6097588" y="268288"/>
              <a:ext cx="2189162" cy="1044575"/>
              <a:chOff x="530" y="-272"/>
              <a:chExt cx="2768" cy="800"/>
            </a:xfrm>
          </p:grpSpPr>
          <p:sp>
            <p:nvSpPr>
              <p:cNvPr id="40" name="AutoShape 8"/>
              <p:cNvSpPr>
                <a:spLocks/>
              </p:cNvSpPr>
              <p:nvPr/>
            </p:nvSpPr>
            <p:spPr bwMode="auto">
              <a:xfrm>
                <a:off x="530" y="-272"/>
                <a:ext cx="2768" cy="800"/>
              </a:xfrm>
              <a:prstGeom prst="roundRect">
                <a:avLst>
                  <a:gd name="adj" fmla="val 15000"/>
                </a:avLst>
              </a:prstGeom>
              <a:solidFill>
                <a:srgbClr val="2B0B4B">
                  <a:alpha val="49411"/>
                </a:srgbClr>
              </a:solidFill>
              <a:ln w="25400">
                <a:solidFill>
                  <a:srgbClr val="083065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 marL="742950" indent="-28575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 marL="11430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 marL="16002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 marL="20574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algn="ctr" eaLnBrk="1" hangingPunct="1">
                  <a:defRPr/>
                </a:pPr>
                <a:endParaRPr lang="en-US" sz="1500" dirty="0">
                  <a:solidFill>
                    <a:srgbClr val="000000"/>
                  </a:solidFill>
                  <a:latin typeface="Gill Sans"/>
                  <a:ea typeface="ヒラギノ角ゴ ProN W3"/>
                  <a:sym typeface="Gill Sans"/>
                </a:endParaRPr>
              </a:p>
            </p:txBody>
          </p:sp>
          <p:sp>
            <p:nvSpPr>
              <p:cNvPr id="41" name="Rectangle 9"/>
              <p:cNvSpPr>
                <a:spLocks/>
              </p:cNvSpPr>
              <p:nvPr/>
            </p:nvSpPr>
            <p:spPr bwMode="auto">
              <a:xfrm>
                <a:off x="636" y="-74"/>
                <a:ext cx="2551" cy="3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 marL="742950" indent="-28575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 marL="11430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 marL="16002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 marL="20574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1500" dirty="0">
                    <a:solidFill>
                      <a:srgbClr val="000000"/>
                    </a:solidFill>
                    <a:latin typeface="Gill Sans"/>
                    <a:ea typeface="ヒラギノ角ゴ ProN W3"/>
                    <a:sym typeface="Gill Sans"/>
                  </a:rPr>
                  <a:t>Identify learning and competence priorities </a:t>
                </a:r>
              </a:p>
            </p:txBody>
          </p:sp>
        </p:grpSp>
        <p:grpSp>
          <p:nvGrpSpPr>
            <p:cNvPr id="16" name="Group 7"/>
            <p:cNvGrpSpPr>
              <a:grpSpLocks/>
            </p:cNvGrpSpPr>
            <p:nvPr/>
          </p:nvGrpSpPr>
          <p:grpSpPr bwMode="auto">
            <a:xfrm>
              <a:off x="3625850" y="3494088"/>
              <a:ext cx="2046288" cy="1039812"/>
              <a:chOff x="126" y="-208"/>
              <a:chExt cx="2768" cy="800"/>
            </a:xfrm>
          </p:grpSpPr>
          <p:sp>
            <p:nvSpPr>
              <p:cNvPr id="38" name="AutoShape 8"/>
              <p:cNvSpPr>
                <a:spLocks/>
              </p:cNvSpPr>
              <p:nvPr/>
            </p:nvSpPr>
            <p:spPr bwMode="auto">
              <a:xfrm>
                <a:off x="126" y="-208"/>
                <a:ext cx="2768" cy="800"/>
              </a:xfrm>
              <a:prstGeom prst="roundRect">
                <a:avLst>
                  <a:gd name="adj" fmla="val 15000"/>
                </a:avLst>
              </a:prstGeom>
              <a:solidFill>
                <a:srgbClr val="2B0B4B">
                  <a:alpha val="49411"/>
                </a:srgbClr>
              </a:solidFill>
              <a:ln w="25400">
                <a:solidFill>
                  <a:srgbClr val="083065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 marL="742950" indent="-28575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 marL="11430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 marL="16002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 marL="20574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algn="ctr" eaLnBrk="1" hangingPunct="1">
                  <a:defRPr/>
                </a:pPr>
                <a:endParaRPr lang="en-US" sz="1500" dirty="0">
                  <a:solidFill>
                    <a:srgbClr val="000000"/>
                  </a:solidFill>
                  <a:latin typeface="Gill Sans"/>
                  <a:ea typeface="ヒラギノ角ゴ ProN W3"/>
                  <a:sym typeface="Gill Sans"/>
                </a:endParaRPr>
              </a:p>
            </p:txBody>
          </p:sp>
          <p:sp>
            <p:nvSpPr>
              <p:cNvPr id="39" name="Rectangle 9"/>
              <p:cNvSpPr>
                <a:spLocks/>
              </p:cNvSpPr>
              <p:nvPr/>
            </p:nvSpPr>
            <p:spPr bwMode="auto">
              <a:xfrm>
                <a:off x="165" y="33"/>
                <a:ext cx="2553" cy="3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 marL="742950" indent="-28575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 marL="11430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 marL="16002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 marL="20574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1500" dirty="0">
                    <a:solidFill>
                      <a:srgbClr val="000000"/>
                    </a:solidFill>
                    <a:latin typeface="Gill Sans"/>
                    <a:ea typeface="ヒラギノ角ゴ ProN W3"/>
                    <a:sym typeface="Gill Sans"/>
                  </a:rPr>
                  <a:t>Carry out CPD activities and complete CPD log </a:t>
                </a:r>
              </a:p>
            </p:txBody>
          </p:sp>
        </p:grpSp>
        <p:grpSp>
          <p:nvGrpSpPr>
            <p:cNvPr id="17" name="Group 7"/>
            <p:cNvGrpSpPr>
              <a:grpSpLocks/>
            </p:cNvGrpSpPr>
            <p:nvPr/>
          </p:nvGrpSpPr>
          <p:grpSpPr bwMode="auto">
            <a:xfrm>
              <a:off x="655638" y="236538"/>
              <a:ext cx="2108200" cy="1076325"/>
              <a:chOff x="0" y="0"/>
              <a:chExt cx="2768" cy="800"/>
            </a:xfrm>
          </p:grpSpPr>
          <p:sp>
            <p:nvSpPr>
              <p:cNvPr id="36" name="AutoShape 8"/>
              <p:cNvSpPr>
                <a:spLocks/>
              </p:cNvSpPr>
              <p:nvPr/>
            </p:nvSpPr>
            <p:spPr bwMode="auto">
              <a:xfrm>
                <a:off x="0" y="0"/>
                <a:ext cx="2768" cy="800"/>
              </a:xfrm>
              <a:prstGeom prst="roundRect">
                <a:avLst>
                  <a:gd name="adj" fmla="val 15000"/>
                </a:avLst>
              </a:prstGeom>
              <a:solidFill>
                <a:srgbClr val="2B0B4B">
                  <a:alpha val="49411"/>
                </a:srgbClr>
              </a:solidFill>
              <a:ln w="25400">
                <a:solidFill>
                  <a:srgbClr val="083065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 marL="742950" indent="-28575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 marL="11430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 marL="16002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 marL="20574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algn="ctr" eaLnBrk="1" hangingPunct="1">
                  <a:defRPr/>
                </a:pPr>
                <a:endParaRPr lang="en-US" sz="1500" dirty="0">
                  <a:solidFill>
                    <a:srgbClr val="000000"/>
                  </a:solidFill>
                  <a:latin typeface="Gill Sans"/>
                  <a:ea typeface="ヒラギノ角ゴ ProN W3"/>
                  <a:sym typeface="Gill Sans"/>
                </a:endParaRPr>
              </a:p>
            </p:txBody>
          </p:sp>
          <p:sp>
            <p:nvSpPr>
              <p:cNvPr id="37" name="Rectangle 9"/>
              <p:cNvSpPr>
                <a:spLocks/>
              </p:cNvSpPr>
              <p:nvPr/>
            </p:nvSpPr>
            <p:spPr bwMode="auto">
              <a:xfrm>
                <a:off x="104" y="201"/>
                <a:ext cx="2551" cy="3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 marL="742950" indent="-28575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 marL="11430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 marL="16002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 marL="20574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1500" dirty="0">
                    <a:solidFill>
                      <a:prstClr val="black"/>
                    </a:solidFill>
                    <a:latin typeface="Gill Sans"/>
                    <a:ea typeface="ヒラギノ角ゴ ProN W3"/>
                    <a:sym typeface="Gill Sans"/>
                  </a:rPr>
                  <a:t>Set overall career goals and objectives </a:t>
                </a:r>
              </a:p>
            </p:txBody>
          </p:sp>
        </p:grpSp>
        <p:grpSp>
          <p:nvGrpSpPr>
            <p:cNvPr id="18" name="Group 7"/>
            <p:cNvGrpSpPr>
              <a:grpSpLocks/>
            </p:cNvGrpSpPr>
            <p:nvPr/>
          </p:nvGrpSpPr>
          <p:grpSpPr bwMode="auto">
            <a:xfrm>
              <a:off x="3652838" y="250825"/>
              <a:ext cx="1982411" cy="1062038"/>
              <a:chOff x="0" y="0"/>
              <a:chExt cx="3177" cy="800"/>
            </a:xfrm>
          </p:grpSpPr>
          <p:sp>
            <p:nvSpPr>
              <p:cNvPr id="34" name="AutoShape 8"/>
              <p:cNvSpPr>
                <a:spLocks/>
              </p:cNvSpPr>
              <p:nvPr/>
            </p:nvSpPr>
            <p:spPr bwMode="auto">
              <a:xfrm>
                <a:off x="0" y="0"/>
                <a:ext cx="3177" cy="800"/>
              </a:xfrm>
              <a:prstGeom prst="roundRect">
                <a:avLst>
                  <a:gd name="adj" fmla="val 15000"/>
                </a:avLst>
              </a:prstGeom>
              <a:solidFill>
                <a:srgbClr val="2B0B4B">
                  <a:alpha val="49411"/>
                </a:srgbClr>
              </a:solidFill>
              <a:ln w="25400">
                <a:solidFill>
                  <a:srgbClr val="083065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 marL="742950" indent="-28575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 marL="11430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 marL="16002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 marL="20574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algn="ctr" eaLnBrk="1" hangingPunct="1">
                  <a:defRPr/>
                </a:pPr>
                <a:endParaRPr lang="en-US" sz="1500" dirty="0">
                  <a:solidFill>
                    <a:srgbClr val="000000"/>
                  </a:solidFill>
                  <a:latin typeface="Gill Sans"/>
                  <a:ea typeface="ヒラギノ角ゴ ProN W3"/>
                  <a:sym typeface="Gill Sans"/>
                </a:endParaRPr>
              </a:p>
            </p:txBody>
          </p:sp>
          <p:sp>
            <p:nvSpPr>
              <p:cNvPr id="35" name="Rectangle 9"/>
              <p:cNvSpPr>
                <a:spLocks/>
              </p:cNvSpPr>
              <p:nvPr/>
            </p:nvSpPr>
            <p:spPr bwMode="auto">
              <a:xfrm>
                <a:off x="104" y="200"/>
                <a:ext cx="2552" cy="3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 marL="742950" indent="-28575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 marL="11430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 marL="16002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 marL="20574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1500" dirty="0">
                    <a:solidFill>
                      <a:prstClr val="black"/>
                    </a:solidFill>
                    <a:latin typeface="Gill Sans"/>
                    <a:ea typeface="ヒラギノ角ゴ ProN W3"/>
                    <a:sym typeface="Gill Sans"/>
                  </a:rPr>
                  <a:t>Identify key skills gaps and needs </a:t>
                </a:r>
              </a:p>
            </p:txBody>
          </p:sp>
        </p:grpSp>
        <p:grpSp>
          <p:nvGrpSpPr>
            <p:cNvPr id="19" name="Group 7"/>
            <p:cNvGrpSpPr>
              <a:grpSpLocks/>
            </p:cNvGrpSpPr>
            <p:nvPr/>
          </p:nvGrpSpPr>
          <p:grpSpPr bwMode="auto">
            <a:xfrm>
              <a:off x="6138863" y="2025650"/>
              <a:ext cx="2106612" cy="895350"/>
              <a:chOff x="0" y="200"/>
              <a:chExt cx="2768" cy="600"/>
            </a:xfrm>
          </p:grpSpPr>
          <p:sp>
            <p:nvSpPr>
              <p:cNvPr id="32" name="AutoShape 8"/>
              <p:cNvSpPr>
                <a:spLocks/>
              </p:cNvSpPr>
              <p:nvPr/>
            </p:nvSpPr>
            <p:spPr bwMode="auto">
              <a:xfrm>
                <a:off x="0" y="200"/>
                <a:ext cx="2768" cy="600"/>
              </a:xfrm>
              <a:prstGeom prst="roundRect">
                <a:avLst>
                  <a:gd name="adj" fmla="val 15000"/>
                </a:avLst>
              </a:prstGeom>
              <a:solidFill>
                <a:srgbClr val="2B0B4B">
                  <a:alpha val="49411"/>
                </a:srgbClr>
              </a:solidFill>
              <a:ln w="25400">
                <a:solidFill>
                  <a:srgbClr val="083065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 marL="742950" indent="-28575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 marL="11430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 marL="16002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 marL="20574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algn="ctr" eaLnBrk="1" hangingPunct="1">
                  <a:defRPr/>
                </a:pPr>
                <a:endParaRPr lang="en-US" sz="1500" dirty="0">
                  <a:solidFill>
                    <a:srgbClr val="000000"/>
                  </a:solidFill>
                  <a:latin typeface="Gill Sans"/>
                  <a:ea typeface="ヒラギノ角ゴ ProN W3"/>
                  <a:sym typeface="Gill Sans"/>
                </a:endParaRPr>
              </a:p>
            </p:txBody>
          </p:sp>
          <p:sp>
            <p:nvSpPr>
              <p:cNvPr id="33" name="Rectangle 9"/>
              <p:cNvSpPr>
                <a:spLocks/>
              </p:cNvSpPr>
              <p:nvPr/>
            </p:nvSpPr>
            <p:spPr bwMode="auto">
              <a:xfrm>
                <a:off x="167" y="300"/>
                <a:ext cx="2553" cy="3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 marL="742950" indent="-28575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 marL="11430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 marL="16002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 marL="20574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1500" dirty="0">
                    <a:solidFill>
                      <a:prstClr val="black"/>
                    </a:solidFill>
                    <a:latin typeface="Gill Sans"/>
                    <a:ea typeface="ヒラギノ角ゴ ProN W3"/>
                    <a:sym typeface="Gill Sans"/>
                  </a:rPr>
                  <a:t>Decide on the mix of CPD methods </a:t>
                </a:r>
              </a:p>
            </p:txBody>
          </p:sp>
        </p:grpSp>
        <p:pic>
          <p:nvPicPr>
            <p:cNvPr id="20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6750" y="3079750"/>
              <a:ext cx="322263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3595" y="604838"/>
              <a:ext cx="261938" cy="37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9288" y="582613"/>
              <a:ext cx="261937" cy="373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575" y="3846513"/>
              <a:ext cx="220663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6600" y="3863975"/>
              <a:ext cx="219075" cy="334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6850" y="3073400"/>
              <a:ext cx="365125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0813" y="1512888"/>
              <a:ext cx="366712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" name="Group 7"/>
            <p:cNvGrpSpPr>
              <a:grpSpLocks/>
            </p:cNvGrpSpPr>
            <p:nvPr/>
          </p:nvGrpSpPr>
          <p:grpSpPr bwMode="auto">
            <a:xfrm>
              <a:off x="3625847" y="2001838"/>
              <a:ext cx="2009501" cy="965200"/>
              <a:chOff x="82" y="-208"/>
              <a:chExt cx="3164" cy="800"/>
            </a:xfrm>
          </p:grpSpPr>
          <p:sp>
            <p:nvSpPr>
              <p:cNvPr id="30" name="AutoShape 8"/>
              <p:cNvSpPr>
                <a:spLocks/>
              </p:cNvSpPr>
              <p:nvPr/>
            </p:nvSpPr>
            <p:spPr bwMode="auto">
              <a:xfrm>
                <a:off x="82" y="-208"/>
                <a:ext cx="3164" cy="800"/>
              </a:xfrm>
              <a:prstGeom prst="roundRect">
                <a:avLst>
                  <a:gd name="adj" fmla="val 15000"/>
                </a:avLst>
              </a:prstGeom>
              <a:solidFill>
                <a:srgbClr val="2B0B4B">
                  <a:alpha val="19000"/>
                </a:srgbClr>
              </a:solidFill>
              <a:ln w="25400">
                <a:solidFill>
                  <a:srgbClr val="083065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 marL="742950" indent="-28575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 marL="11430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 marL="16002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 marL="20574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algn="ctr" eaLnBrk="1" hangingPunct="1">
                  <a:defRPr/>
                </a:pPr>
                <a:endParaRPr lang="en-US" sz="1500" dirty="0">
                  <a:solidFill>
                    <a:srgbClr val="000000"/>
                  </a:solidFill>
                  <a:latin typeface="Gill Sans"/>
                  <a:ea typeface="ヒラギノ角ゴ ProN W3"/>
                  <a:sym typeface="Gill Sans"/>
                </a:endParaRPr>
              </a:p>
            </p:txBody>
          </p:sp>
          <p:sp>
            <p:nvSpPr>
              <p:cNvPr id="31" name="Rectangle 9"/>
              <p:cNvSpPr>
                <a:spLocks/>
              </p:cNvSpPr>
              <p:nvPr/>
            </p:nvSpPr>
            <p:spPr bwMode="auto">
              <a:xfrm>
                <a:off x="337" y="-12"/>
                <a:ext cx="2552" cy="3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1pPr>
                <a:lvl2pPr marL="742950" indent="-28575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2pPr>
                <a:lvl3pPr marL="11430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3pPr>
                <a:lvl4pPr marL="16002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4pPr>
                <a:lvl5pPr marL="2057400" indent="-228600" defTabSz="708025" eaLnBrk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708025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1500" dirty="0">
                    <a:solidFill>
                      <a:srgbClr val="000000"/>
                    </a:solidFill>
                    <a:latin typeface="Gill Sans"/>
                    <a:ea typeface="ヒラギノ角ゴ ProN W3"/>
                    <a:sym typeface="Gill Sans"/>
                  </a:rPr>
                  <a:t>Activity specific log and action plan  </a:t>
                </a:r>
              </a:p>
            </p:txBody>
          </p:sp>
        </p:grpSp>
        <p:pic>
          <p:nvPicPr>
            <p:cNvPr id="28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8063" y="3062288"/>
              <a:ext cx="365125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0338" y="3062288"/>
              <a:ext cx="366712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1499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77825" y="2998694"/>
            <a:ext cx="3906012" cy="3097306"/>
          </a:xfrm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altLang="en-US" sz="1800" b="1" dirty="0">
                <a:solidFill>
                  <a:srgbClr val="1D0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 </a:t>
            </a:r>
            <a:r>
              <a:rPr lang="en-US" altLang="en-US" sz="1800" b="1" dirty="0" err="1">
                <a:solidFill>
                  <a:srgbClr val="1D0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Steenberg</a:t>
            </a:r>
            <a:endParaRPr lang="en-US" altLang="en-US" sz="1800" b="1" dirty="0">
              <a:solidFill>
                <a:srgbClr val="1D0D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en-US" altLang="en-US" sz="1800" dirty="0">
                <a:solidFill>
                  <a:srgbClr val="1D0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 of the International Education Standards Committee </a:t>
            </a:r>
          </a:p>
          <a:p>
            <a:pPr>
              <a:spcBef>
                <a:spcPct val="20000"/>
              </a:spcBef>
            </a:pPr>
            <a:r>
              <a:rPr lang="en-US" altLang="en-US" sz="1800" dirty="0">
                <a:solidFill>
                  <a:srgbClr val="1D0D38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Jan.steenberg@ciltinternational.org</a:t>
            </a:r>
            <a:endParaRPr lang="en-US" altLang="en-US" sz="1800" dirty="0">
              <a:solidFill>
                <a:srgbClr val="1D0D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en-US" altLang="en-US" sz="1800" dirty="0">
                <a:solidFill>
                  <a:srgbClr val="1D0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+44 (0) 7989 509 122</a:t>
            </a:r>
          </a:p>
          <a:p>
            <a:pPr>
              <a:spcBef>
                <a:spcPct val="20000"/>
              </a:spcBef>
            </a:pPr>
            <a:endParaRPr lang="en-US" altLang="en-US" sz="1800" dirty="0">
              <a:solidFill>
                <a:srgbClr val="1D0D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en-US" altLang="en-US" sz="1800" b="1" dirty="0">
                <a:solidFill>
                  <a:srgbClr val="1D0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 Harris</a:t>
            </a:r>
          </a:p>
          <a:p>
            <a:pPr>
              <a:spcBef>
                <a:spcPct val="20000"/>
              </a:spcBef>
            </a:pPr>
            <a:r>
              <a:rPr lang="en-GB" sz="1800" dirty="0"/>
              <a:t>Education Strategy &amp; Business Development Manager </a:t>
            </a:r>
            <a:r>
              <a:rPr lang="en-US" altLang="en-US" sz="1800" dirty="0" smtClean="0">
                <a:solidFill>
                  <a:srgbClr val="1D0D38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jon.harris@ciltinternational.org</a:t>
            </a:r>
            <a:endParaRPr lang="en-US" altLang="en-US" sz="1800" dirty="0" smtClean="0">
              <a:solidFill>
                <a:srgbClr val="1D0D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en-US" altLang="en-US" sz="1800" dirty="0" smtClean="0">
                <a:solidFill>
                  <a:srgbClr val="1D0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 </a:t>
            </a:r>
            <a:r>
              <a:rPr lang="en-US" altLang="en-US" sz="1800" dirty="0">
                <a:solidFill>
                  <a:srgbClr val="1D0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+44 (0) 7881 805 952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CILT International Education &amp; Professional Development</a:t>
            </a:r>
          </a:p>
        </p:txBody>
      </p:sp>
      <p:sp>
        <p:nvSpPr>
          <p:cNvPr id="11" name="Subtitle 8"/>
          <p:cNvSpPr txBox="1">
            <a:spLocks/>
          </p:cNvSpPr>
          <p:nvPr/>
        </p:nvSpPr>
        <p:spPr>
          <a:xfrm>
            <a:off x="4609338" y="2776538"/>
            <a:ext cx="3906012" cy="33194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2" name="Subtitle 8"/>
          <p:cNvSpPr txBox="1">
            <a:spLocks/>
          </p:cNvSpPr>
          <p:nvPr/>
        </p:nvSpPr>
        <p:spPr>
          <a:xfrm>
            <a:off x="4609338" y="2776538"/>
            <a:ext cx="3906012" cy="33194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3" name="Subtitle 8"/>
          <p:cNvSpPr txBox="1">
            <a:spLocks/>
          </p:cNvSpPr>
          <p:nvPr/>
        </p:nvSpPr>
        <p:spPr>
          <a:xfrm>
            <a:off x="4609338" y="3005138"/>
            <a:ext cx="3906012" cy="309730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1800" b="1" dirty="0">
                <a:solidFill>
                  <a:srgbClr val="1D0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Zoe </a:t>
            </a:r>
            <a:r>
              <a:rPr lang="en-US" altLang="en-US" sz="1800" b="1" dirty="0" smtClean="0">
                <a:solidFill>
                  <a:srgbClr val="1D0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Roberts</a:t>
            </a:r>
            <a:endParaRPr lang="en-US" altLang="en-US" sz="1800" b="1" dirty="0">
              <a:solidFill>
                <a:srgbClr val="1D0D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en-US" altLang="en-US" sz="1800" dirty="0">
                <a:solidFill>
                  <a:srgbClr val="1D0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</a:t>
            </a:r>
            <a:r>
              <a:rPr lang="en-US" altLang="en-US" sz="1800" dirty="0" smtClean="0">
                <a:solidFill>
                  <a:srgbClr val="1D0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 Manager</a:t>
            </a:r>
            <a:endParaRPr lang="en-US" altLang="en-US" sz="1800" dirty="0">
              <a:solidFill>
                <a:srgbClr val="1D0D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en-US" altLang="en-US" sz="1800" dirty="0">
                <a:solidFill>
                  <a:srgbClr val="1D0D38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pd@ciltinternational.org</a:t>
            </a:r>
            <a:r>
              <a:rPr lang="en-US" altLang="en-US" sz="1800" dirty="0">
                <a:solidFill>
                  <a:srgbClr val="1D0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11219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684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2800" dirty="0"/>
              <a:t>Reporting Requirements to CILT International</a:t>
            </a:r>
            <a:endParaRPr lang="en-GB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285750" indent="-285750">
              <a:buClr>
                <a:srgbClr val="B38E5E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prstClr val="black"/>
                </a:solidFill>
              </a:rPr>
              <a:t>There are some annual reporting requirements for each Branch that are requested in April each year ahead of the annual International Convention – see next slide for scope of what is requested</a:t>
            </a:r>
          </a:p>
          <a:p>
            <a:pPr marL="285750" indent="-285750">
              <a:buClr>
                <a:srgbClr val="B38E5E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prstClr val="black"/>
                </a:solidFill>
              </a:rPr>
              <a:t>Branches also have to pay an annual fee to International for the running of international services and as an affiliation fee</a:t>
            </a:r>
          </a:p>
          <a:p>
            <a:pPr marL="285750" indent="-285750">
              <a:buClr>
                <a:srgbClr val="B38E5E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prstClr val="black"/>
                </a:solidFill>
              </a:rPr>
              <a:t>This fee is for a calendar year and invoiced at the start of each financial year</a:t>
            </a:r>
          </a:p>
          <a:p>
            <a:pPr marL="285750" indent="-285750">
              <a:buClr>
                <a:srgbClr val="B38E5E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prstClr val="black"/>
                </a:solidFill>
              </a:rPr>
              <a:t>CILT International provide support for education and membership through </a:t>
            </a:r>
            <a:r>
              <a:rPr lang="en-GB" sz="1600" dirty="0" smtClean="0">
                <a:solidFill>
                  <a:prstClr val="black"/>
                </a:solidFill>
              </a:rPr>
              <a:t>UK </a:t>
            </a:r>
            <a:r>
              <a:rPr lang="en-GB" sz="1600" dirty="0">
                <a:solidFill>
                  <a:prstClr val="black"/>
                </a:solidFill>
              </a:rPr>
              <a:t>and Hong Kong CILT</a:t>
            </a:r>
          </a:p>
          <a:p>
            <a:pPr marL="285750" indent="-285750">
              <a:buClr>
                <a:srgbClr val="B38E5E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prstClr val="black"/>
                </a:solidFill>
              </a:rPr>
              <a:t>CILT International provide Secretariat support which covers provision of qualifications, updating of education materials, advice &amp; support with training providers in delivering education &amp; training, communications &amp; newsletters, provision of an International Convention, International website, membership system provision and overall </a:t>
            </a:r>
            <a:r>
              <a:rPr lang="en-GB" sz="1600" dirty="0" smtClean="0">
                <a:solidFill>
                  <a:prstClr val="black"/>
                </a:solidFill>
              </a:rPr>
              <a:t>governance</a:t>
            </a:r>
            <a:endParaRPr lang="en-GB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63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2800" dirty="0"/>
              <a:t>Annual Reporting</a:t>
            </a:r>
            <a:endParaRPr lang="en-GB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285750" indent="-285750">
              <a:buClr>
                <a:srgbClr val="B38E5E"/>
              </a:buClr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prstClr val="black"/>
                </a:solidFill>
              </a:rPr>
              <a:t>Organisation &amp; Contacts</a:t>
            </a:r>
          </a:p>
          <a:p>
            <a:pPr marL="285750" indent="-285750">
              <a:buClr>
                <a:srgbClr val="B38E5E"/>
              </a:buClr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prstClr val="black"/>
                </a:solidFill>
              </a:rPr>
              <a:t>Membership Development</a:t>
            </a:r>
          </a:p>
          <a:p>
            <a:pPr marL="285750" indent="-285750">
              <a:buClr>
                <a:srgbClr val="B38E5E"/>
              </a:buClr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prstClr val="black"/>
                </a:solidFill>
              </a:rPr>
              <a:t>Individual &amp; Corporate</a:t>
            </a:r>
          </a:p>
          <a:p>
            <a:pPr marL="285750" indent="-285750">
              <a:buClr>
                <a:srgbClr val="B38E5E"/>
              </a:buClr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prstClr val="black"/>
                </a:solidFill>
              </a:rPr>
              <a:t>Members Activities</a:t>
            </a:r>
          </a:p>
          <a:p>
            <a:pPr marL="285750" indent="-285750">
              <a:buClr>
                <a:srgbClr val="B38E5E"/>
              </a:buClr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prstClr val="black"/>
                </a:solidFill>
              </a:rPr>
              <a:t>Professional Education</a:t>
            </a:r>
          </a:p>
          <a:p>
            <a:pPr marL="285750" indent="-285750">
              <a:buClr>
                <a:srgbClr val="B38E5E"/>
              </a:buClr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prstClr val="black"/>
                </a:solidFill>
              </a:rPr>
              <a:t>Annual Accounts</a:t>
            </a:r>
          </a:p>
          <a:p>
            <a:pPr marL="285750" indent="-285750">
              <a:buClr>
                <a:srgbClr val="B38E5E"/>
              </a:buClr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prstClr val="black"/>
                </a:solidFill>
              </a:rPr>
              <a:t>Membership </a:t>
            </a:r>
            <a:r>
              <a:rPr lang="en-GB" sz="2200" dirty="0" smtClean="0">
                <a:solidFill>
                  <a:prstClr val="black"/>
                </a:solidFill>
              </a:rPr>
              <a:t>Register</a:t>
            </a:r>
            <a:endParaRPr lang="en-GB" sz="2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19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2800" dirty="0"/>
              <a:t>Annual Fee to CILT</a:t>
            </a:r>
            <a:endParaRPr lang="en-GB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285750" indent="-285750">
              <a:buClr>
                <a:srgbClr val="B38E5E"/>
              </a:buClr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prstClr val="black"/>
                </a:solidFill>
              </a:rPr>
              <a:t>Membership</a:t>
            </a:r>
          </a:p>
          <a:p>
            <a:pPr marL="285750" indent="-285750">
              <a:buClr>
                <a:srgbClr val="B38E5E"/>
              </a:buClr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prstClr val="black"/>
                </a:solidFill>
              </a:rPr>
              <a:t>M1- Total Members</a:t>
            </a:r>
          </a:p>
          <a:p>
            <a:pPr marL="285750" indent="-285750">
              <a:buClr>
                <a:srgbClr val="B38E5E"/>
              </a:buClr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prstClr val="black"/>
                </a:solidFill>
              </a:rPr>
              <a:t>M2 - Size of Membership</a:t>
            </a:r>
          </a:p>
          <a:p>
            <a:pPr marL="285750" indent="-285750">
              <a:buClr>
                <a:srgbClr val="B38E5E"/>
              </a:buClr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prstClr val="black"/>
                </a:solidFill>
              </a:rPr>
              <a:t>Revenue</a:t>
            </a:r>
          </a:p>
          <a:p>
            <a:pPr marL="285750" indent="-285750">
              <a:buClr>
                <a:srgbClr val="B38E5E"/>
              </a:buClr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prstClr val="black"/>
                </a:solidFill>
              </a:rPr>
              <a:t>R - % Total Revenue</a:t>
            </a:r>
          </a:p>
          <a:p>
            <a:pPr marL="285750" indent="-285750">
              <a:buClr>
                <a:srgbClr val="B38E5E"/>
              </a:buClr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prstClr val="black"/>
                </a:solidFill>
              </a:rPr>
              <a:t>Predictable &amp; </a:t>
            </a:r>
            <a:r>
              <a:rPr lang="en-GB" sz="2200" dirty="0" smtClean="0">
                <a:solidFill>
                  <a:prstClr val="black"/>
                </a:solidFill>
              </a:rPr>
              <a:t>Equitable</a:t>
            </a:r>
            <a:endParaRPr lang="en-GB" sz="2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58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800" dirty="0" smtClean="0"/>
              <a:t>We are CILT</a:t>
            </a:r>
            <a:endParaRPr lang="en-GB" sz="3800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Our Institute was founded </a:t>
            </a:r>
            <a:r>
              <a:rPr lang="en-GB" dirty="0"/>
              <a:t>in 1919 with a mission to improve industry practices and nurture </a:t>
            </a:r>
            <a:r>
              <a:rPr lang="en-GB" dirty="0" smtClean="0"/>
              <a:t>talent.</a:t>
            </a:r>
          </a:p>
          <a:p>
            <a:r>
              <a:rPr lang="en-GB" dirty="0" smtClean="0"/>
              <a:t>Today we support over 35,000 </a:t>
            </a:r>
            <a:r>
              <a:rPr lang="en-GB" dirty="0"/>
              <a:t>members in </a:t>
            </a:r>
            <a:r>
              <a:rPr lang="en-GB" dirty="0" smtClean="0"/>
              <a:t>35 </a:t>
            </a:r>
            <a:r>
              <a:rPr lang="en-GB" dirty="0"/>
              <a:t>countries</a:t>
            </a:r>
            <a:r>
              <a:rPr lang="en-GB" dirty="0" smtClean="0"/>
              <a:t>.</a:t>
            </a:r>
          </a:p>
          <a:p>
            <a:r>
              <a:rPr lang="en-GB" dirty="0" smtClean="0"/>
              <a:t>Through </a:t>
            </a:r>
            <a:r>
              <a:rPr lang="en-GB" dirty="0"/>
              <a:t>our educational suite, our strong community and our commitment to high standards, we help professionals to develop their careers and access better jobs.</a:t>
            </a:r>
          </a:p>
        </p:txBody>
      </p:sp>
    </p:spTree>
    <p:extLst>
      <p:ext uri="{BB962C8B-B14F-4D97-AF65-F5344CB8AC3E}">
        <p14:creationId xmlns:p14="http://schemas.microsoft.com/office/powerpoint/2010/main" val="391395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16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54013" y="2065338"/>
            <a:ext cx="4038600" cy="414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79388" indent="-179388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1pPr>
            <a:lvl2pPr marL="179388" indent="-179388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2pPr>
            <a:lvl3pPr marL="444500" indent="-2667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3pPr>
            <a:lvl4pPr marL="1016000" indent="-3048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4pPr>
            <a:lvl5pPr marL="711200" indent="-2667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 smtClean="0">
                <a:solidFill>
                  <a:srgbClr val="2B0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we have Brand Guidelines?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Our brand is important. It’s how we communicate our achievements and ambitions, and how we cultivate enthusiasm for the work that we do.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It’s what people </a:t>
            </a:r>
            <a:r>
              <a:rPr lang="en-US" alt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recognise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and remember and it shapes how people think and feel about us. </a:t>
            </a:r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4910138" y="2635250"/>
            <a:ext cx="4038600" cy="414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79388" indent="-179388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1pPr>
            <a:lvl2pPr marL="179388" indent="-179388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2pPr>
            <a:lvl3pPr marL="444500" indent="-2667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3pPr>
            <a:lvl4pPr marL="1016000" indent="-3048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4pPr>
            <a:lvl5pPr marL="711200" indent="-2667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800" smtClean="0">
                <a:solidFill>
                  <a:srgbClr val="AD87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brand is what </a:t>
            </a:r>
            <a:br>
              <a:rPr lang="en-US" altLang="en-US" sz="2800" smtClean="0">
                <a:solidFill>
                  <a:srgbClr val="AD87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 smtClean="0">
                <a:solidFill>
                  <a:srgbClr val="AD87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people say about you when you’re not in the room.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Jeff Bezos, CEO Amazon</a:t>
            </a:r>
          </a:p>
        </p:txBody>
      </p:sp>
    </p:spTree>
    <p:extLst>
      <p:ext uri="{BB962C8B-B14F-4D97-AF65-F5344CB8AC3E}">
        <p14:creationId xmlns:p14="http://schemas.microsoft.com/office/powerpoint/2010/main" val="100938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54013" y="2065338"/>
            <a:ext cx="822960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9388" indent="-179388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1pPr>
            <a:lvl2pPr marL="179388" indent="-179388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2pPr>
            <a:lvl3pPr marL="444500" indent="-2667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3pPr>
            <a:lvl4pPr marL="1016000" indent="-3048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4pPr>
            <a:lvl5pPr marL="711200" indent="-2667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B38E5E"/>
              </a:buClr>
              <a:buNone/>
            </a:pPr>
            <a:r>
              <a:rPr lang="en-GB" altLang="zh-TW" b="1" dirty="0" smtClean="0">
                <a:solidFill>
                  <a:srgbClr val="2B0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Brand Guidelines were updated in February 2017</a:t>
            </a:r>
          </a:p>
          <a:p>
            <a:pPr>
              <a:buClr>
                <a:srgbClr val="B38E5E"/>
              </a:buClr>
            </a:pPr>
            <a:endParaRPr lang="en-GB" altLang="zh-TW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B38E5E"/>
              </a:buClr>
            </a:pPr>
            <a:r>
              <a:rPr lang="en-GB" altLang="zh-TW" dirty="0" smtClean="0">
                <a:latin typeface="Arial" panose="020B0604020202020204" pitchFamily="34" charset="0"/>
                <a:cs typeface="Arial" panose="020B0604020202020204" pitchFamily="34" charset="0"/>
              </a:rPr>
              <a:t>This shift sees us moving towards a more human tone and vocabulary, with more images of people that better reflects the co-operative nature of our Institute.</a:t>
            </a:r>
          </a:p>
          <a:p>
            <a:pPr>
              <a:buClr>
                <a:srgbClr val="B38E5E"/>
              </a:buClr>
            </a:pPr>
            <a:r>
              <a:rPr lang="en-GB" altLang="zh-TW" dirty="0" smtClean="0">
                <a:latin typeface="Arial" panose="020B0604020202020204" pitchFamily="34" charset="0"/>
                <a:cs typeface="Arial" panose="020B0604020202020204" pitchFamily="34" charset="0"/>
              </a:rPr>
              <a:t>As a membership organisation people are at the heart of everything we do, and this needs to be reflected in our communications.</a:t>
            </a:r>
          </a:p>
          <a:p>
            <a:pPr>
              <a:buClr>
                <a:srgbClr val="B38E5E"/>
              </a:buClr>
            </a:pPr>
            <a:endParaRPr lang="en-GB" altLang="zh-TW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26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7-06-06 09.45.20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5458" y="590736"/>
            <a:ext cx="3841750" cy="27051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/>
        </p:spPr>
      </p:pic>
      <p:pic>
        <p:nvPicPr>
          <p:cNvPr id="3" name="Picture 2" descr="Screenshot 2017-06-06 09.45.2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8196" y="565336"/>
            <a:ext cx="3825875" cy="27051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/>
        </p:spPr>
      </p:pic>
      <p:pic>
        <p:nvPicPr>
          <p:cNvPr id="4" name="Picture 3" descr="Screenshot 2017-06-06 09.45.54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8196" y="3505386"/>
            <a:ext cx="3827462" cy="27114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/>
        </p:spPr>
      </p:pic>
      <p:pic>
        <p:nvPicPr>
          <p:cNvPr id="5" name="Picture 4" descr="Screenshot 2017-06-06 09.46.12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5458" y="3505386"/>
            <a:ext cx="3825875" cy="2708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4174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Brand Hub</a:t>
            </a:r>
            <a:endParaRPr lang="en-GB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54013" y="2468274"/>
            <a:ext cx="4038600" cy="414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79388" indent="-179388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1pPr>
            <a:lvl2pPr marL="179388" indent="-179388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2pPr>
            <a:lvl3pPr marL="444500" indent="-2667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3pPr>
            <a:lvl4pPr marL="1016000" indent="-3048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4pPr>
            <a:lvl5pPr marL="711200" indent="-2667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Font typeface="Arial" panose="020B0604020202020204" pitchFamily="34" charset="0"/>
              <a:buNone/>
            </a:pPr>
            <a:r>
              <a:rPr lang="en-GB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Brand Hub is a free central resource, launched in March 2017, that enables access to high quality CILT marketing and support materials.</a:t>
            </a:r>
          </a:p>
          <a:p>
            <a:pPr marL="0" lvl="2" indent="0">
              <a:buFont typeface="Arial" panose="020B0604020202020204" pitchFamily="34" charset="0"/>
              <a:buNone/>
            </a:pPr>
            <a:r>
              <a:rPr lang="en-GB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Through it we are able co-ordinate all communications, and ensure a consistency of tone and imagery.</a:t>
            </a:r>
            <a:endParaRPr lang="en-GB" altLang="en-US" sz="1600" b="1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377825" y="4465924"/>
            <a:ext cx="8428038" cy="448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79388" indent="-179388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1pPr>
            <a:lvl2pPr marL="179388" indent="-179388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2pPr>
            <a:lvl3pPr marL="444500" indent="-2667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3pPr>
            <a:lvl4pPr marL="1016000" indent="-3048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4pPr>
            <a:lvl5pPr marL="711200" indent="-266700" algn="l" defTabSz="457200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Available Materials</a:t>
            </a:r>
          </a:p>
          <a:p>
            <a:pPr lvl="2">
              <a:spcBef>
                <a:spcPts val="300"/>
              </a:spcBef>
              <a:buClr>
                <a:srgbClr val="B38E5E"/>
              </a:buClr>
            </a:pPr>
            <a:r>
              <a:rPr lang="en-GB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Brand design and tone of voice guidelines</a:t>
            </a:r>
          </a:p>
          <a:p>
            <a:pPr lvl="2">
              <a:spcBef>
                <a:spcPts val="300"/>
              </a:spcBef>
              <a:buClr>
                <a:srgbClr val="B38E5E"/>
              </a:buClr>
            </a:pPr>
            <a:r>
              <a:rPr lang="en-GB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Logos and illustrations</a:t>
            </a:r>
          </a:p>
          <a:p>
            <a:pPr lvl="2">
              <a:spcBef>
                <a:spcPts val="300"/>
              </a:spcBef>
              <a:buClr>
                <a:srgbClr val="B38E5E"/>
              </a:buClr>
            </a:pPr>
            <a:r>
              <a:rPr lang="en-GB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Brand assets such as stationery, PowerPoint and Word templates</a:t>
            </a:r>
          </a:p>
          <a:p>
            <a:pPr lvl="2">
              <a:spcBef>
                <a:spcPts val="300"/>
              </a:spcBef>
              <a:buClr>
                <a:srgbClr val="B38E5E"/>
              </a:buClr>
            </a:pPr>
            <a:r>
              <a:rPr lang="en-GB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Social media templates</a:t>
            </a:r>
          </a:p>
          <a:p>
            <a:pPr lvl="2">
              <a:spcBef>
                <a:spcPts val="300"/>
              </a:spcBef>
              <a:buClr>
                <a:srgbClr val="B38E5E"/>
              </a:buClr>
            </a:pPr>
            <a:r>
              <a:rPr lang="en-GB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Design layouts and artwork</a:t>
            </a:r>
          </a:p>
          <a:p>
            <a:pPr lvl="2">
              <a:buFont typeface="Arial" panose="020B0604020202020204" pitchFamily="34" charset="0"/>
              <a:buNone/>
            </a:pPr>
            <a:endParaRPr lang="en-GB" altLang="en-US" sz="1600" b="1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 descr=" 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5" t="9493" r="22857" b="15250"/>
          <a:stretch/>
        </p:blipFill>
        <p:spPr bwMode="auto">
          <a:xfrm>
            <a:off x="5399314" y="1523996"/>
            <a:ext cx="3483430" cy="329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719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 numCol="1"/>
          <a:lstStyle/>
          <a:p>
            <a:pPr>
              <a:spcBef>
                <a:spcPts val="0"/>
              </a:spcBef>
            </a:pPr>
            <a:r>
              <a:rPr lang="en-GB" sz="1300" b="1" dirty="0" smtClean="0">
                <a:solidFill>
                  <a:srgbClr val="2B0B4B"/>
                </a:solidFill>
              </a:rPr>
              <a:t>Website</a:t>
            </a:r>
          </a:p>
          <a:p>
            <a:pPr>
              <a:spcBef>
                <a:spcPts val="0"/>
              </a:spcBef>
            </a:pPr>
            <a:r>
              <a:rPr lang="en-GB" sz="1300" dirty="0" smtClean="0"/>
              <a:t>ciltinternational.org</a:t>
            </a:r>
          </a:p>
          <a:p>
            <a:pPr>
              <a:spcBef>
                <a:spcPts val="0"/>
              </a:spcBef>
            </a:pPr>
            <a:endParaRPr lang="en-GB" sz="1300" dirty="0" smtClean="0"/>
          </a:p>
          <a:p>
            <a:pPr>
              <a:spcBef>
                <a:spcPts val="0"/>
              </a:spcBef>
            </a:pPr>
            <a:r>
              <a:rPr lang="en-GB" sz="1300" b="1" dirty="0" smtClean="0">
                <a:solidFill>
                  <a:srgbClr val="2B0B4B"/>
                </a:solidFill>
              </a:rPr>
              <a:t>Facebook</a:t>
            </a:r>
            <a:endParaRPr lang="en-GB" sz="1300" b="1" dirty="0">
              <a:solidFill>
                <a:srgbClr val="2B0B4B"/>
              </a:solidFill>
            </a:endParaRPr>
          </a:p>
          <a:p>
            <a:pPr>
              <a:spcBef>
                <a:spcPts val="0"/>
              </a:spcBef>
            </a:pPr>
            <a:r>
              <a:rPr lang="en-GB" sz="1300" dirty="0" smtClean="0"/>
              <a:t>facebook.com/</a:t>
            </a:r>
            <a:r>
              <a:rPr lang="en-GB" sz="1300" dirty="0" err="1" smtClean="0"/>
              <a:t>ciltinternational</a:t>
            </a:r>
            <a:endParaRPr lang="en-GB" sz="1300" dirty="0" smtClean="0"/>
          </a:p>
          <a:p>
            <a:pPr>
              <a:spcBef>
                <a:spcPts val="0"/>
              </a:spcBef>
            </a:pPr>
            <a:endParaRPr lang="en-GB" sz="1300" dirty="0" smtClean="0"/>
          </a:p>
          <a:p>
            <a:pPr>
              <a:spcBef>
                <a:spcPts val="0"/>
              </a:spcBef>
            </a:pPr>
            <a:r>
              <a:rPr lang="en-GB" sz="1300" b="1" dirty="0" smtClean="0">
                <a:solidFill>
                  <a:srgbClr val="2B0B4B"/>
                </a:solidFill>
              </a:rPr>
              <a:t>Twitter</a:t>
            </a:r>
            <a:endParaRPr lang="en-GB" sz="1300" b="1" dirty="0">
              <a:solidFill>
                <a:srgbClr val="2B0B4B"/>
              </a:solidFill>
            </a:endParaRPr>
          </a:p>
          <a:p>
            <a:pPr>
              <a:spcBef>
                <a:spcPts val="0"/>
              </a:spcBef>
            </a:pPr>
            <a:r>
              <a:rPr lang="en-GB" sz="1300" dirty="0" smtClean="0"/>
              <a:t>@</a:t>
            </a:r>
            <a:r>
              <a:rPr lang="en-GB" sz="1300" dirty="0" err="1" smtClean="0"/>
              <a:t>cilt_global</a:t>
            </a:r>
            <a:r>
              <a:rPr lang="en-GB" sz="1300" dirty="0" smtClean="0"/>
              <a:t>, @</a:t>
            </a:r>
            <a:r>
              <a:rPr lang="en-GB" sz="1300" dirty="0" err="1" smtClean="0"/>
              <a:t>presidentCILT</a:t>
            </a:r>
            <a:endParaRPr lang="en-GB" sz="1300" dirty="0" smtClean="0"/>
          </a:p>
          <a:p>
            <a:pPr>
              <a:spcBef>
                <a:spcPts val="0"/>
              </a:spcBef>
            </a:pPr>
            <a:endParaRPr lang="en-GB" sz="1300" dirty="0" smtClean="0"/>
          </a:p>
          <a:p>
            <a:pPr>
              <a:spcBef>
                <a:spcPts val="0"/>
              </a:spcBef>
            </a:pPr>
            <a:r>
              <a:rPr lang="en-GB" sz="1300" b="1" dirty="0" err="1" smtClean="0">
                <a:solidFill>
                  <a:srgbClr val="2B0B4B"/>
                </a:solidFill>
              </a:rPr>
              <a:t>Linkedin</a:t>
            </a:r>
            <a:endParaRPr lang="en-GB" sz="1300" b="1" dirty="0">
              <a:solidFill>
                <a:srgbClr val="2B0B4B"/>
              </a:solidFill>
            </a:endParaRPr>
          </a:p>
          <a:p>
            <a:pPr>
              <a:spcBef>
                <a:spcPts val="0"/>
              </a:spcBef>
            </a:pPr>
            <a:r>
              <a:rPr lang="en-GB" sz="1300" dirty="0" smtClean="0"/>
              <a:t>linkedin.com/company/the-chartered-institute-of-logistics-&amp;-transport</a:t>
            </a:r>
          </a:p>
          <a:p>
            <a:pPr>
              <a:spcBef>
                <a:spcPts val="0"/>
              </a:spcBef>
            </a:pPr>
            <a:endParaRPr lang="en-GB" sz="1300" b="1" dirty="0" smtClean="0"/>
          </a:p>
          <a:p>
            <a:pPr>
              <a:spcBef>
                <a:spcPts val="0"/>
              </a:spcBef>
            </a:pPr>
            <a:r>
              <a:rPr lang="en-GB" sz="1300" b="1" dirty="0" smtClean="0">
                <a:solidFill>
                  <a:srgbClr val="2B0B4B"/>
                </a:solidFill>
              </a:rPr>
              <a:t>SlideShare</a:t>
            </a:r>
          </a:p>
          <a:p>
            <a:pPr>
              <a:spcBef>
                <a:spcPts val="0"/>
              </a:spcBef>
            </a:pPr>
            <a:r>
              <a:rPr lang="en-GB" sz="1300" dirty="0"/>
              <a:t>s</a:t>
            </a:r>
            <a:r>
              <a:rPr lang="en-GB" sz="1300" dirty="0" smtClean="0"/>
              <a:t>lideshare.net/</a:t>
            </a:r>
            <a:r>
              <a:rPr lang="en-GB" sz="1300" dirty="0" err="1" smtClean="0"/>
              <a:t>ciltinternational</a:t>
            </a:r>
            <a:endParaRPr lang="en-GB" sz="1300" dirty="0" smtClean="0"/>
          </a:p>
          <a:p>
            <a:pPr>
              <a:spcBef>
                <a:spcPts val="0"/>
              </a:spcBef>
            </a:pPr>
            <a:endParaRPr lang="en-GB" sz="1300" b="1" dirty="0" smtClean="0"/>
          </a:p>
          <a:p>
            <a:pPr>
              <a:spcBef>
                <a:spcPts val="0"/>
              </a:spcBef>
            </a:pPr>
            <a:r>
              <a:rPr lang="en-GB" sz="1300" b="1" dirty="0" smtClean="0">
                <a:solidFill>
                  <a:srgbClr val="2B0B4B"/>
                </a:solidFill>
              </a:rPr>
              <a:t>Flickr</a:t>
            </a:r>
          </a:p>
          <a:p>
            <a:pPr>
              <a:spcBef>
                <a:spcPts val="0"/>
              </a:spcBef>
            </a:pPr>
            <a:r>
              <a:rPr lang="en-GB" sz="1300" dirty="0"/>
              <a:t>f</a:t>
            </a:r>
            <a:r>
              <a:rPr lang="en-GB" sz="1300" dirty="0" smtClean="0"/>
              <a:t>lickr.com/photos/</a:t>
            </a:r>
            <a:r>
              <a:rPr lang="en-GB" sz="1300" dirty="0" err="1" smtClean="0"/>
              <a:t>ciltinternational</a:t>
            </a:r>
            <a:endParaRPr lang="en-GB" sz="13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Communications Platforms</a:t>
            </a:r>
            <a:endParaRPr lang="en-GB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" t="307" r="9713"/>
          <a:stretch/>
        </p:blipFill>
        <p:spPr>
          <a:xfrm>
            <a:off x="4609338" y="2757714"/>
            <a:ext cx="3925062" cy="3309257"/>
          </a:xfrm>
          <a:ln>
            <a:solidFill>
              <a:srgbClr val="2B0B4B"/>
            </a:solidFill>
          </a:ln>
        </p:spPr>
      </p:pic>
    </p:spTree>
    <p:extLst>
      <p:ext uri="{BB962C8B-B14F-4D97-AF65-F5344CB8AC3E}">
        <p14:creationId xmlns:p14="http://schemas.microsoft.com/office/powerpoint/2010/main" val="198018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 descr="shutterstock_24066073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4" r="21140" b="4599"/>
          <a:stretch>
            <a:fillRect/>
          </a:stretch>
        </p:blipFill>
        <p:spPr bwMode="auto">
          <a:xfrm>
            <a:off x="0" y="-7938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6" descr="Big Arrow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" t="3242" r="34053" b="3317"/>
          <a:stretch>
            <a:fillRect/>
          </a:stretch>
        </p:blipFill>
        <p:spPr bwMode="auto">
          <a:xfrm>
            <a:off x="196850" y="396875"/>
            <a:ext cx="5551488" cy="60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itle 1"/>
          <p:cNvSpPr txBox="1">
            <a:spLocks/>
          </p:cNvSpPr>
          <p:nvPr/>
        </p:nvSpPr>
        <p:spPr bwMode="auto">
          <a:xfrm>
            <a:off x="717550" y="2589213"/>
            <a:ext cx="40798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dirty="0">
                <a:solidFill>
                  <a:srgbClr val="FFFFFF"/>
                </a:solidFill>
                <a:latin typeface="Arail" charset="0"/>
              </a:rPr>
              <a:t>Our International Strategy: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dirty="0">
                <a:solidFill>
                  <a:srgbClr val="FFFFFF"/>
                </a:solidFill>
                <a:latin typeface="Arail" charset="0"/>
              </a:rPr>
              <a:t>Key Strategic Focus in </a:t>
            </a:r>
            <a:r>
              <a:rPr lang="en-US" altLang="en-US" sz="2800" dirty="0" smtClean="0">
                <a:solidFill>
                  <a:srgbClr val="FFFFFF"/>
                </a:solidFill>
                <a:latin typeface="Arail" charset="0"/>
              </a:rPr>
              <a:t>2019  </a:t>
            </a:r>
            <a:r>
              <a:rPr lang="en-US" altLang="en-US" sz="2800" dirty="0">
                <a:solidFill>
                  <a:srgbClr val="FFFFFF"/>
                </a:solidFill>
                <a:latin typeface="Arail" charset="0"/>
              </a:rPr>
              <a:t>is “2019 and Beyond”</a:t>
            </a:r>
            <a:endParaRPr lang="en-US" alt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86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Clr>
                <a:srgbClr val="B38E5E"/>
              </a:buClr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Celebration of our 100 years in 2019</a:t>
            </a:r>
          </a:p>
          <a:p>
            <a:pPr marL="342900" indent="-342900">
              <a:buClr>
                <a:srgbClr val="B38E5E"/>
              </a:buClr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In depth review of what works well and what doesn’t</a:t>
            </a:r>
          </a:p>
          <a:p>
            <a:pPr marL="342900" indent="-342900">
              <a:buClr>
                <a:srgbClr val="B38E5E"/>
              </a:buClr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How do we equip ourselves to do well in our second century</a:t>
            </a:r>
          </a:p>
          <a:p>
            <a:pPr marL="342900" indent="-342900">
              <a:buClr>
                <a:srgbClr val="B38E5E"/>
              </a:buClr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Trustee led</a:t>
            </a:r>
          </a:p>
          <a:p>
            <a:pPr marL="342900" indent="-342900">
              <a:buClr>
                <a:srgbClr val="B38E5E"/>
              </a:buClr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Scope to include structure, organisation, ways of working, membership, </a:t>
            </a:r>
            <a:r>
              <a:rPr lang="en-GB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Key Strategic Focus in </a:t>
            </a:r>
            <a:r>
              <a:rPr lang="en-GB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2019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179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91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5" b="11645"/>
          <a:stretch>
            <a:fillRect/>
          </a:stretch>
        </p:blipFill>
        <p:spPr/>
      </p:pic>
      <p:sp>
        <p:nvSpPr>
          <p:cNvPr id="5" name="Title 1"/>
          <p:cNvSpPr txBox="1">
            <a:spLocks/>
          </p:cNvSpPr>
          <p:nvPr/>
        </p:nvSpPr>
        <p:spPr>
          <a:xfrm>
            <a:off x="3019425" y="943429"/>
            <a:ext cx="8137525" cy="7642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 smtClean="0">
                <a:solidFill>
                  <a:srgbClr val="2B0B4B"/>
                </a:solidFill>
              </a:rPr>
              <a:t>Young Professionals Forum</a:t>
            </a:r>
            <a:endParaRPr lang="en-GB" sz="2800" dirty="0">
              <a:solidFill>
                <a:srgbClr val="2B0B4B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19425" y="2381390"/>
            <a:ext cx="5705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“We must not just enable today’s leaders, but nurture tomorrow’s”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4571" y="3018971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Kevin Byrne,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4571" y="3207229"/>
            <a:ext cx="3077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CILT International </a:t>
            </a:r>
            <a:r>
              <a:rPr lang="en-GB" sz="1600" dirty="0">
                <a:solidFill>
                  <a:schemeClr val="bg1"/>
                </a:solidFill>
              </a:rPr>
              <a:t>President </a:t>
            </a:r>
            <a:r>
              <a:rPr lang="en-GB" sz="1600" dirty="0" smtClean="0">
                <a:solidFill>
                  <a:schemeClr val="bg1"/>
                </a:solidFill>
              </a:rPr>
              <a:t>2016 - 2018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74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7825" y="575054"/>
            <a:ext cx="8376210" cy="752475"/>
          </a:xfrm>
        </p:spPr>
        <p:txBody>
          <a:bodyPr/>
          <a:lstStyle/>
          <a:p>
            <a:r>
              <a:rPr lang="en-GB" sz="3200" dirty="0" smtClean="0"/>
              <a:t>At </a:t>
            </a:r>
            <a:r>
              <a:rPr lang="en-GB" sz="3200" dirty="0"/>
              <a:t>Convention 2018 </a:t>
            </a:r>
            <a:r>
              <a:rPr lang="en-GB" sz="3200" dirty="0" smtClean="0"/>
              <a:t>we welcomed our</a:t>
            </a:r>
            <a:br>
              <a:rPr lang="en-GB" sz="3200" dirty="0" smtClean="0"/>
            </a:br>
            <a:r>
              <a:rPr lang="en-GB" sz="3200" dirty="0" smtClean="0"/>
              <a:t>35th </a:t>
            </a:r>
            <a:r>
              <a:rPr lang="en-GB" sz="3200" dirty="0"/>
              <a:t>branch </a:t>
            </a:r>
            <a:r>
              <a:rPr lang="en-GB" sz="3200" b="1" dirty="0" smtClean="0"/>
              <a:t>CILT Poland</a:t>
            </a:r>
            <a:endParaRPr lang="en-GB" sz="3200" b="1" dirty="0"/>
          </a:p>
        </p:txBody>
      </p:sp>
      <p:pic>
        <p:nvPicPr>
          <p:cNvPr id="8" name="Picture 6" descr="CILT_World_Branches_Grey_Gold_201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81" y="1781460"/>
            <a:ext cx="7670212" cy="408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Untitled-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570" y="2084482"/>
            <a:ext cx="605242" cy="87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113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019425" y="943429"/>
            <a:ext cx="8137525" cy="7642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 smtClean="0">
                <a:solidFill>
                  <a:srgbClr val="2B0B4B"/>
                </a:solidFill>
              </a:rPr>
              <a:t>WiLAT Forum</a:t>
            </a:r>
            <a:endParaRPr lang="en-GB" sz="2800" dirty="0">
              <a:solidFill>
                <a:srgbClr val="2B0B4B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" t="16659" r="5026" b="-9283"/>
          <a:stretch/>
        </p:blipFill>
        <p:spPr>
          <a:xfrm>
            <a:off x="385762" y="1825623"/>
            <a:ext cx="8339138" cy="47394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7790" y="4761519"/>
            <a:ext cx="5705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“Cultivating a spirit of togetherness to thrive in a male dominated industry”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62936" y="5399100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Aisha Ali Ibrahim,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62936" y="5587357"/>
            <a:ext cx="3077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WiLAT Global Convenor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6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195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91272" y="2047738"/>
            <a:ext cx="2069540" cy="3564169"/>
          </a:xfrm>
        </p:spPr>
        <p:txBody>
          <a:bodyPr/>
          <a:lstStyle/>
          <a:p>
            <a:r>
              <a:rPr lang="en-GB" b="1" dirty="0" smtClean="0">
                <a:solidFill>
                  <a:srgbClr val="2B0B4B"/>
                </a:solidFill>
              </a:rPr>
              <a:t>Wroclaw 2018</a:t>
            </a:r>
          </a:p>
          <a:p>
            <a:endParaRPr lang="en-GB" sz="1000" b="1" dirty="0" smtClean="0">
              <a:solidFill>
                <a:srgbClr val="2B0B4B"/>
              </a:solidFill>
            </a:endParaRPr>
          </a:p>
          <a:p>
            <a:pPr marL="285750" indent="-285750">
              <a:buClr>
                <a:srgbClr val="B38E5E"/>
              </a:buClr>
              <a:buFont typeface="Arial" panose="020B0604020202020204" pitchFamily="34" charset="0"/>
              <a:buChar char="•"/>
            </a:pPr>
            <a:r>
              <a:rPr lang="en-GB" sz="1800" dirty="0" smtClean="0"/>
              <a:t>Over 200 delegates</a:t>
            </a:r>
          </a:p>
          <a:p>
            <a:pPr marL="285750" indent="-285750">
              <a:buClr>
                <a:srgbClr val="B38E5E"/>
              </a:buClr>
              <a:buFont typeface="Arial" panose="020B0604020202020204" pitchFamily="34" charset="0"/>
              <a:buChar char="•"/>
            </a:pPr>
            <a:r>
              <a:rPr lang="en-GB" sz="1800" dirty="0" smtClean="0"/>
              <a:t>From 35 Countries</a:t>
            </a:r>
          </a:p>
          <a:p>
            <a:pPr marL="285750" indent="-285750">
              <a:buClr>
                <a:srgbClr val="B38E5E"/>
              </a:buClr>
              <a:buFont typeface="Arial" panose="020B0604020202020204" pitchFamily="34" charset="0"/>
              <a:buChar char="•"/>
            </a:pPr>
            <a:r>
              <a:rPr lang="en-GB" sz="1800" dirty="0" smtClean="0"/>
              <a:t>22 International Speakers</a:t>
            </a:r>
          </a:p>
          <a:p>
            <a:pPr marL="285750" indent="-285750">
              <a:buClr>
                <a:srgbClr val="B38E5E"/>
              </a:buClr>
              <a:buFont typeface="Arial" panose="020B0604020202020204" pitchFamily="34" charset="0"/>
              <a:buChar char="•"/>
            </a:pPr>
            <a:r>
              <a:rPr lang="en-GB" sz="1800" dirty="0" smtClean="0"/>
              <a:t>4 Day Programme</a:t>
            </a:r>
          </a:p>
          <a:p>
            <a:endParaRPr lang="en-GB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9000"/>
                    </a14:imgEffect>
                    <a14:imgEffect>
                      <a14:brightnessContrast bright="20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812" y="2047739"/>
            <a:ext cx="6336927" cy="3564169"/>
          </a:xfr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3019425" y="943429"/>
            <a:ext cx="8137525" cy="7642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B0B4B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International Convention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B0B4B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7220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91272" y="2047738"/>
            <a:ext cx="2069540" cy="3564169"/>
          </a:xfrm>
        </p:spPr>
        <p:txBody>
          <a:bodyPr/>
          <a:lstStyle/>
          <a:p>
            <a:r>
              <a:rPr lang="en-GB" b="1" dirty="0" smtClean="0">
                <a:solidFill>
                  <a:srgbClr val="2B0B4B"/>
                </a:solidFill>
              </a:rPr>
              <a:t>Changsha 2018</a:t>
            </a:r>
          </a:p>
          <a:p>
            <a:endParaRPr lang="en-GB" sz="1000" b="1" dirty="0" smtClean="0">
              <a:solidFill>
                <a:srgbClr val="2B0B4B"/>
              </a:solidFill>
            </a:endParaRPr>
          </a:p>
          <a:p>
            <a:pPr marL="285750" indent="-285750">
              <a:buClr>
                <a:srgbClr val="B38E5E"/>
              </a:buClr>
              <a:buFont typeface="Arial" panose="020B0604020202020204" pitchFamily="34" charset="0"/>
              <a:buChar char="•"/>
            </a:pPr>
            <a:r>
              <a:rPr lang="en-GB" sz="1400" dirty="0" smtClean="0"/>
              <a:t>5</a:t>
            </a:r>
            <a:r>
              <a:rPr lang="en-GB" sz="1400" baseline="30000" dirty="0" smtClean="0"/>
              <a:t>th</a:t>
            </a:r>
            <a:r>
              <a:rPr lang="en-GB" sz="1400" dirty="0" smtClean="0"/>
              <a:t> China International Logistics Development Conference</a:t>
            </a:r>
          </a:p>
          <a:p>
            <a:pPr marL="285750" indent="-285750">
              <a:buClr>
                <a:srgbClr val="B38E5E"/>
              </a:buClr>
              <a:buFont typeface="Arial" panose="020B0604020202020204" pitchFamily="34" charset="0"/>
              <a:buChar char="•"/>
            </a:pPr>
            <a:r>
              <a:rPr lang="en-GB" sz="1400" dirty="0" smtClean="0"/>
              <a:t>Over 1000 delegates</a:t>
            </a:r>
          </a:p>
          <a:p>
            <a:pPr marL="285750" indent="-285750">
              <a:buClr>
                <a:srgbClr val="B38E5E"/>
              </a:buClr>
              <a:buFont typeface="Arial" panose="020B0604020202020204" pitchFamily="34" charset="0"/>
              <a:buChar char="•"/>
            </a:pPr>
            <a:r>
              <a:rPr lang="en-GB" sz="1400" dirty="0" smtClean="0"/>
              <a:t>30 CILT International Delegates</a:t>
            </a:r>
          </a:p>
          <a:p>
            <a:pPr marL="285750" indent="-285750">
              <a:buClr>
                <a:srgbClr val="B38E5E"/>
              </a:buClr>
              <a:buFont typeface="Arial" panose="020B0604020202020204" pitchFamily="34" charset="0"/>
              <a:buChar char="•"/>
            </a:pPr>
            <a:r>
              <a:rPr lang="en-GB" sz="1400" dirty="0" smtClean="0"/>
              <a:t>From 22 countries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019425" y="943429"/>
            <a:ext cx="8137525" cy="7642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B0B4B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China Conference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B0B4B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2"/>
          <a:stretch/>
        </p:blipFill>
        <p:spPr>
          <a:xfrm>
            <a:off x="2460812" y="2043955"/>
            <a:ext cx="6336927" cy="356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7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91272" y="2047738"/>
            <a:ext cx="2069540" cy="3564169"/>
          </a:xfrm>
        </p:spPr>
        <p:txBody>
          <a:bodyPr/>
          <a:lstStyle/>
          <a:p>
            <a:r>
              <a:rPr lang="en-GB" b="1" dirty="0" smtClean="0">
                <a:solidFill>
                  <a:srgbClr val="2B0B4B"/>
                </a:solidFill>
              </a:rPr>
              <a:t>Abuja 2018</a:t>
            </a:r>
          </a:p>
          <a:p>
            <a:endParaRPr lang="en-GB" sz="1000" b="1" dirty="0" smtClean="0">
              <a:solidFill>
                <a:srgbClr val="2B0B4B"/>
              </a:solidFill>
            </a:endParaRPr>
          </a:p>
          <a:p>
            <a:pPr marL="285750" indent="-285750">
              <a:buClr>
                <a:srgbClr val="B38E5E"/>
              </a:buClr>
              <a:buFont typeface="Arial" panose="020B0604020202020204" pitchFamily="34" charset="0"/>
              <a:buChar char="•"/>
            </a:pPr>
            <a:r>
              <a:rPr lang="en-GB" sz="1400" dirty="0" smtClean="0"/>
              <a:t>Only Regional Forum so far</a:t>
            </a:r>
          </a:p>
          <a:p>
            <a:pPr marL="285750" indent="-285750">
              <a:buClr>
                <a:srgbClr val="B38E5E"/>
              </a:buClr>
              <a:buFont typeface="Arial" panose="020B0604020202020204" pitchFamily="34" charset="0"/>
              <a:buChar char="•"/>
            </a:pPr>
            <a:r>
              <a:rPr lang="en-GB" sz="1400" dirty="0" smtClean="0"/>
              <a:t>Organised by the Chair of the Africa Forum &amp; the host country</a:t>
            </a:r>
          </a:p>
          <a:p>
            <a:pPr marL="285750" indent="-285750">
              <a:buClr>
                <a:srgbClr val="B38E5E"/>
              </a:buClr>
              <a:buFont typeface="Arial" panose="020B0604020202020204" pitchFamily="34" charset="0"/>
              <a:buChar char="•"/>
            </a:pPr>
            <a:r>
              <a:rPr lang="en-GB" sz="1400" dirty="0" smtClean="0"/>
              <a:t>400 plus attendees in March 2018</a:t>
            </a:r>
          </a:p>
          <a:p>
            <a:pPr marL="285750" indent="-285750">
              <a:buClr>
                <a:srgbClr val="B38E5E"/>
              </a:buClr>
              <a:buFont typeface="Arial" panose="020B0604020202020204" pitchFamily="34" charset="0"/>
              <a:buChar char="•"/>
            </a:pPr>
            <a:r>
              <a:rPr lang="en-GB" sz="1400" dirty="0" smtClean="0"/>
              <a:t>Hosted in recent years by Mauritius, Ghana, Uganda &amp; Tanzania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019425" y="943429"/>
            <a:ext cx="8137525" cy="7642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B0B4B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Africa Forum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B0B4B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4" t="20458" b="4266"/>
          <a:stretch/>
        </p:blipFill>
        <p:spPr>
          <a:xfrm>
            <a:off x="2466109" y="2050473"/>
            <a:ext cx="6331630" cy="356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1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377825" y="2682409"/>
            <a:ext cx="3906012" cy="3319462"/>
          </a:xfrm>
        </p:spPr>
        <p:txBody>
          <a:bodyPr/>
          <a:lstStyle/>
          <a:p>
            <a:pPr marL="285750" indent="-285750">
              <a:buClr>
                <a:srgbClr val="B38E5E"/>
              </a:buCl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We are the leading global membership 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organisation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b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everyone who works in supply chain, logistics and transport.</a:t>
            </a:r>
          </a:p>
          <a:p>
            <a:pPr marL="285750" indent="-285750">
              <a:buClr>
                <a:srgbClr val="B38E5E"/>
              </a:buCl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We help you and your 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organisation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gain the knowledge and insights you need in the modern world where logistics and transport skills matter</a:t>
            </a: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Clr>
                <a:srgbClr val="B38E5E"/>
              </a:buCl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We influence and shape government policy across many economies.</a:t>
            </a:r>
          </a:p>
          <a:p>
            <a:pPr marL="285750" indent="-285750">
              <a:buClr>
                <a:srgbClr val="B38E5E"/>
              </a:buClr>
              <a:buFont typeface="Arial" panose="020B0604020202020204" pitchFamily="34" charset="0"/>
              <a:buChar char="•"/>
            </a:pP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Stronger Together</a:t>
            </a:r>
            <a:endParaRPr lang="en-GB" dirty="0"/>
          </a:p>
        </p:txBody>
      </p:sp>
      <p:sp>
        <p:nvSpPr>
          <p:cNvPr id="8" name="Subtitle 5"/>
          <p:cNvSpPr txBox="1">
            <a:spLocks/>
          </p:cNvSpPr>
          <p:nvPr/>
        </p:nvSpPr>
        <p:spPr>
          <a:xfrm>
            <a:off x="4609338" y="2682409"/>
            <a:ext cx="3906012" cy="33194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B38E5E"/>
              </a:buClr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We’re 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now in 35 countries worldwide. Our standards and your membership status are 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recognised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wherever you go and wherever </a:t>
            </a: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B38E5E"/>
              </a:buCl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 career partner for life. We start with students and support their careers all the way to becoming professors, government ministers </a:t>
            </a:r>
            <a:b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and supply chain directors</a:t>
            </a: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69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37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Keith Newton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International Secretary General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The Chartered Institute of Logistics and Transport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: +44 (0) 1536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740162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AD874F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keith.newton@ciltinternational.org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448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 txBox="1">
            <a:spLocks/>
          </p:cNvSpPr>
          <p:nvPr/>
        </p:nvSpPr>
        <p:spPr>
          <a:xfrm>
            <a:off x="377825" y="575054"/>
            <a:ext cx="8376210" cy="7524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2B0B4B"/>
                </a:solidFill>
              </a:rPr>
              <a:t>Working together across continents we are Stronger Together!</a:t>
            </a:r>
          </a:p>
        </p:txBody>
      </p:sp>
      <p:pic>
        <p:nvPicPr>
          <p:cNvPr id="5" name="Picture 2" descr="http://www.ciltinternational.org/wp-content/uploads/2016/12/web-image-600x45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225" y="1799878"/>
            <a:ext cx="5567409" cy="420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48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81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extLst/>
          </p:nvPr>
        </p:nvGraphicFramePr>
        <p:xfrm>
          <a:off x="461900" y="1353344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0634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/>
          </p:cNvGraphicFramePr>
          <p:nvPr>
            <p:extLst/>
          </p:nvPr>
        </p:nvGraphicFramePr>
        <p:xfrm>
          <a:off x="395536" y="152251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4591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57200" y="2578100"/>
            <a:ext cx="8228013" cy="303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20676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B38E5E"/>
              </a:buClr>
              <a:buNone/>
            </a:pPr>
            <a:r>
              <a:rPr lang="en-GB" sz="2000" i="1" dirty="0" smtClean="0">
                <a:solidFill>
                  <a:srgbClr val="2B0B4B"/>
                </a:solidFill>
              </a:rPr>
              <a:t> </a:t>
            </a:r>
          </a:p>
          <a:p>
            <a:pPr marL="0" indent="0">
              <a:buClr>
                <a:srgbClr val="B38E5E"/>
              </a:buClr>
              <a:buNone/>
            </a:pPr>
            <a:r>
              <a:rPr lang="en-GB" sz="2000" b="1" i="1" dirty="0" smtClean="0">
                <a:solidFill>
                  <a:srgbClr val="B38E5E"/>
                </a:solidFill>
              </a:rPr>
              <a:t>Keith Newton</a:t>
            </a:r>
            <a:r>
              <a:rPr lang="en-GB" sz="2000" b="1" i="1" dirty="0" smtClean="0">
                <a:solidFill>
                  <a:srgbClr val="2B0B4B"/>
                </a:solidFill>
              </a:rPr>
              <a:t> </a:t>
            </a:r>
            <a:r>
              <a:rPr lang="en-GB" sz="2000" dirty="0" smtClean="0">
                <a:solidFill>
                  <a:srgbClr val="2B0B4B"/>
                </a:solidFill>
              </a:rPr>
              <a:t>– Secretary General</a:t>
            </a:r>
            <a:endParaRPr lang="en-GB" sz="2000" dirty="0">
              <a:solidFill>
                <a:srgbClr val="2B0B4B"/>
              </a:solidFill>
            </a:endParaRPr>
          </a:p>
          <a:p>
            <a:pPr marL="0" indent="0">
              <a:buClr>
                <a:srgbClr val="B38E5E"/>
              </a:buClr>
              <a:buNone/>
            </a:pPr>
            <a:r>
              <a:rPr lang="en-GB" sz="2000" b="1" i="1" dirty="0">
                <a:solidFill>
                  <a:srgbClr val="B38E5E"/>
                </a:solidFill>
              </a:rPr>
              <a:t>Jon Harris </a:t>
            </a:r>
            <a:r>
              <a:rPr lang="en-GB" sz="2000" dirty="0" smtClean="0">
                <a:solidFill>
                  <a:srgbClr val="2B0B4B"/>
                </a:solidFill>
              </a:rPr>
              <a:t>– Education Strategy &amp; </a:t>
            </a:r>
            <a:r>
              <a:rPr lang="en-GB" sz="2000" dirty="0">
                <a:solidFill>
                  <a:srgbClr val="2B0B4B"/>
                </a:solidFill>
              </a:rPr>
              <a:t>Business Development </a:t>
            </a:r>
            <a:r>
              <a:rPr lang="en-GB" sz="2000" dirty="0" smtClean="0">
                <a:solidFill>
                  <a:srgbClr val="2B0B4B"/>
                </a:solidFill>
              </a:rPr>
              <a:t>Manager</a:t>
            </a:r>
            <a:endParaRPr lang="en-GB" sz="2000" dirty="0">
              <a:solidFill>
                <a:srgbClr val="2B0B4B"/>
              </a:solidFill>
            </a:endParaRPr>
          </a:p>
          <a:p>
            <a:pPr marL="0" indent="0">
              <a:buClr>
                <a:srgbClr val="B38E5E"/>
              </a:buClr>
              <a:buNone/>
            </a:pPr>
            <a:r>
              <a:rPr lang="en-GB" sz="2000" b="1" i="1" dirty="0">
                <a:solidFill>
                  <a:srgbClr val="B38E5E"/>
                </a:solidFill>
              </a:rPr>
              <a:t>Ceri </a:t>
            </a:r>
            <a:r>
              <a:rPr lang="en-GB" sz="2000" b="1" i="1" dirty="0" smtClean="0">
                <a:solidFill>
                  <a:srgbClr val="B38E5E"/>
                </a:solidFill>
              </a:rPr>
              <a:t>Williams </a:t>
            </a:r>
            <a:r>
              <a:rPr lang="en-GB" sz="2000" dirty="0" smtClean="0">
                <a:solidFill>
                  <a:srgbClr val="2B0B4B"/>
                </a:solidFill>
              </a:rPr>
              <a:t>– Marketing</a:t>
            </a:r>
            <a:r>
              <a:rPr lang="en-GB" sz="2000" dirty="0">
                <a:solidFill>
                  <a:srgbClr val="2B0B4B"/>
                </a:solidFill>
              </a:rPr>
              <a:t>, </a:t>
            </a:r>
            <a:r>
              <a:rPr lang="en-GB" sz="2000" dirty="0" smtClean="0">
                <a:solidFill>
                  <a:srgbClr val="2B0B4B"/>
                </a:solidFill>
              </a:rPr>
              <a:t>Governance &amp; </a:t>
            </a:r>
            <a:r>
              <a:rPr lang="en-GB" sz="2000" dirty="0" smtClean="0">
                <a:solidFill>
                  <a:srgbClr val="2B0B4B"/>
                </a:solidFill>
              </a:rPr>
              <a:t>Communications Manager</a:t>
            </a:r>
            <a:endParaRPr lang="en-GB" sz="2000" dirty="0">
              <a:solidFill>
                <a:srgbClr val="2B0B4B"/>
              </a:solidFill>
            </a:endParaRPr>
          </a:p>
          <a:p>
            <a:pPr marL="0" indent="0">
              <a:buClr>
                <a:srgbClr val="B38E5E"/>
              </a:buClr>
              <a:buNone/>
            </a:pPr>
            <a:r>
              <a:rPr lang="en-GB" sz="2000" b="1" i="1" dirty="0">
                <a:solidFill>
                  <a:srgbClr val="B38E5E"/>
                </a:solidFill>
              </a:rPr>
              <a:t>Zoe Roberts </a:t>
            </a:r>
            <a:r>
              <a:rPr lang="en-GB" sz="2000" dirty="0" smtClean="0">
                <a:solidFill>
                  <a:srgbClr val="2B0B4B"/>
                </a:solidFill>
              </a:rPr>
              <a:t>– Education Services Manager</a:t>
            </a:r>
            <a:endParaRPr lang="en-GB" sz="2000" dirty="0">
              <a:solidFill>
                <a:srgbClr val="2B0B4B"/>
              </a:solidFill>
            </a:endParaRPr>
          </a:p>
          <a:p>
            <a:pPr marL="0" indent="0">
              <a:buClr>
                <a:srgbClr val="B38E5E"/>
              </a:buClr>
              <a:buNone/>
            </a:pPr>
            <a:r>
              <a:rPr lang="en-GB" sz="2000" b="1" i="1" dirty="0">
                <a:solidFill>
                  <a:srgbClr val="B38E5E"/>
                </a:solidFill>
              </a:rPr>
              <a:t>Jasper Cook </a:t>
            </a:r>
            <a:r>
              <a:rPr lang="en-GB" sz="2000" dirty="0" smtClean="0">
                <a:solidFill>
                  <a:srgbClr val="2B0B4B"/>
                </a:solidFill>
              </a:rPr>
              <a:t>– Communications Coordinator</a:t>
            </a:r>
            <a:endParaRPr lang="en-GB" sz="2000" dirty="0">
              <a:solidFill>
                <a:srgbClr val="2B0B4B"/>
              </a:solidFill>
            </a:endParaRPr>
          </a:p>
          <a:p>
            <a:pPr marL="0" indent="0">
              <a:buClr>
                <a:srgbClr val="B38E5E"/>
              </a:buClr>
              <a:buNone/>
            </a:pPr>
            <a:r>
              <a:rPr lang="en-GB" sz="2000" b="1" i="1" dirty="0">
                <a:solidFill>
                  <a:srgbClr val="B38E5E"/>
                </a:solidFill>
              </a:rPr>
              <a:t>Claire Weldon </a:t>
            </a:r>
            <a:r>
              <a:rPr lang="en-GB" sz="2000" dirty="0" smtClean="0">
                <a:solidFill>
                  <a:srgbClr val="2B0B4B"/>
                </a:solidFill>
              </a:rPr>
              <a:t>– Administrative Assistant</a:t>
            </a:r>
            <a:endParaRPr lang="en-IE" altLang="en-US" sz="2000" dirty="0" smtClean="0">
              <a:solidFill>
                <a:srgbClr val="2B0B4B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International Secretariat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050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 Watermark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 PP Temp D1" id="{62BDFDD2-7CE0-48B7-B7D4-9B9DCB75358F}" vid="{D1174E9A-2764-4EF6-81B5-88C7C8DC309B}"/>
    </a:ext>
  </a:extLst>
</a:theme>
</file>

<file path=ppt/theme/theme10.xml><?xml version="1.0" encoding="utf-8"?>
<a:theme xmlns:a="http://schemas.openxmlformats.org/drawingml/2006/main" name="2_White Watermark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1CCBDE2F-7745-436C-AD48-40858FECADE8}" vid="{1259D413-0841-4712-9F73-3F4FE56ABEBB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 No Lo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 PP Temp D1" id="{62BDFDD2-7CE0-48B7-B7D4-9B9DCB75358F}" vid="{092271EA-7898-4B97-A2C2-AB7B8D07A052}"/>
    </a:ext>
  </a:extLst>
</a:theme>
</file>

<file path=ppt/theme/theme3.xml><?xml version="1.0" encoding="utf-8"?>
<a:theme xmlns:a="http://schemas.openxmlformats.org/drawingml/2006/main" name="White No Logo or Watermar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 PP Temp D1" id="{62BDFDD2-7CE0-48B7-B7D4-9B9DCB75358F}" vid="{092271EA-7898-4B97-A2C2-AB7B8D07A052}"/>
    </a:ext>
  </a:extLst>
</a:theme>
</file>

<file path=ppt/theme/theme4.xml><?xml version="1.0" encoding="utf-8"?>
<a:theme xmlns:a="http://schemas.openxmlformats.org/drawingml/2006/main" name="Purple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normAutofit/>
      </a:bodyPr>
      <a:lstStyle>
        <a:defPPr eaLnBrk="1" hangingPunct="1"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19 PP Temp D1" id="{62BDFDD2-7CE0-48B7-B7D4-9B9DCB75358F}" vid="{BC1F8646-9501-44F3-A370-85B45D3967D2}"/>
    </a:ext>
  </a:extLst>
</a:theme>
</file>

<file path=ppt/theme/theme5.xml><?xml version="1.0" encoding="utf-8"?>
<a:theme xmlns:a="http://schemas.openxmlformats.org/drawingml/2006/main" name="Earth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normAutofit/>
      </a:bodyPr>
      <a:lstStyle>
        <a:defPPr eaLnBrk="1" hangingPunct="1"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19 PP Temp D1" id="{62BDFDD2-7CE0-48B7-B7D4-9B9DCB75358F}" vid="{DA3715BC-DEE3-4280-8BD1-01E2C947AF31}"/>
    </a:ext>
  </a:extLst>
</a:theme>
</file>

<file path=ppt/theme/theme6.xml><?xml version="1.0" encoding="utf-8"?>
<a:theme xmlns:a="http://schemas.openxmlformats.org/drawingml/2006/main" name="Traffic Blur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 PP Temp D1" id="{62BDFDD2-7CE0-48B7-B7D4-9B9DCB75358F}" vid="{3689625F-F1A1-46A4-AA38-5087DEB56BF7}"/>
    </a:ext>
  </a:extLst>
</a:theme>
</file>

<file path=ppt/theme/theme7.xml><?xml version="1.0" encoding="utf-8"?>
<a:theme xmlns:a="http://schemas.openxmlformats.org/drawingml/2006/main" name="Tabs Blank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 PP Temp D1" id="{62BDFDD2-7CE0-48B7-B7D4-9B9DCB75358F}" vid="{6EA655E8-00B1-44AC-B12C-FC96EA318A68}"/>
    </a:ext>
  </a:extLst>
</a:theme>
</file>

<file path=ppt/theme/theme8.xml><?xml version="1.0" encoding="utf-8"?>
<a:theme xmlns:a="http://schemas.openxmlformats.org/drawingml/2006/main" name="1_White Watermark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1CCBDE2F-7745-436C-AD48-40858FECADE8}" vid="{1259D413-0841-4712-9F73-3F4FE56ABEBB}"/>
    </a:ext>
  </a:extLst>
</a:theme>
</file>

<file path=ppt/theme/theme9.xml><?xml version="1.0" encoding="utf-8"?>
<a:theme xmlns:a="http://schemas.openxmlformats.org/drawingml/2006/main" name="1_Tabs Blank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1CCBDE2F-7745-436C-AD48-40858FECADE8}" vid="{24C4BF24-899D-4232-BB8D-D80A2249866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2019 PP Temp D1</Template>
  <TotalTime>343</TotalTime>
  <Words>1769</Words>
  <Application>Microsoft Office PowerPoint</Application>
  <PresentationFormat>On-screen Show (4:3)</PresentationFormat>
  <Paragraphs>274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47</vt:i4>
      </vt:variant>
    </vt:vector>
  </HeadingPairs>
  <TitlesOfParts>
    <vt:vector size="64" baseType="lpstr">
      <vt:lpstr>MS PGothic</vt:lpstr>
      <vt:lpstr>MS PGothic</vt:lpstr>
      <vt:lpstr>Arail</vt:lpstr>
      <vt:lpstr>Arial</vt:lpstr>
      <vt:lpstr>Calibri</vt:lpstr>
      <vt:lpstr>Gill Sans</vt:lpstr>
      <vt:lpstr>ヒラギノ角ゴ ProN W3</vt:lpstr>
      <vt:lpstr>White Watermark Master</vt:lpstr>
      <vt:lpstr>White No Logo</vt:lpstr>
      <vt:lpstr>White No Logo or Watermark</vt:lpstr>
      <vt:lpstr>Purple Master</vt:lpstr>
      <vt:lpstr>Earth Master</vt:lpstr>
      <vt:lpstr>Traffic Blur Master</vt:lpstr>
      <vt:lpstr>Tabs Blank Master</vt:lpstr>
      <vt:lpstr>1_White Watermark Master</vt:lpstr>
      <vt:lpstr>1_Tabs Blank Master</vt:lpstr>
      <vt:lpstr>2_White Watermark Master</vt:lpstr>
      <vt:lpstr>PowerPoint Presentation</vt:lpstr>
      <vt:lpstr>We are CILT</vt:lpstr>
      <vt:lpstr>We are CILT</vt:lpstr>
      <vt:lpstr>At Convention 2018 we welcomed our 35th branch CILT Poland</vt:lpstr>
      <vt:lpstr>PowerPoint Presentation</vt:lpstr>
      <vt:lpstr>PowerPoint Presentation</vt:lpstr>
      <vt:lpstr>PowerPoint Presentation</vt:lpstr>
      <vt:lpstr>PowerPoint Presentation</vt:lpstr>
      <vt:lpstr>International Secretariat</vt:lpstr>
      <vt:lpstr>PowerPoint Presentation</vt:lpstr>
      <vt:lpstr>PowerPoint Presentation</vt:lpstr>
      <vt:lpstr>International structure &amp; setting up a CILT branch</vt:lpstr>
      <vt:lpstr>International structure &amp; setting up a CILT branch</vt:lpstr>
      <vt:lpstr>PowerPoint Presentation</vt:lpstr>
      <vt:lpstr>PowerPoint Presentation</vt:lpstr>
      <vt:lpstr>PowerPoint Presentation</vt:lpstr>
      <vt:lpstr>PowerPoint Presentation</vt:lpstr>
      <vt:lpstr>Membership Requirements</vt:lpstr>
      <vt:lpstr>Membership Model</vt:lpstr>
      <vt:lpstr>PowerPoint Presentation</vt:lpstr>
      <vt:lpstr>PowerPoint Presentation</vt:lpstr>
      <vt:lpstr>Education Requirements</vt:lpstr>
      <vt:lpstr>Continuous Professional Development – Do you have a plan?</vt:lpstr>
      <vt:lpstr>Developing and Implementing an individual CPD plan</vt:lpstr>
      <vt:lpstr>CILT International Education &amp; Professional Development</vt:lpstr>
      <vt:lpstr>PowerPoint Presentation</vt:lpstr>
      <vt:lpstr>Reporting Requirements to CILT International</vt:lpstr>
      <vt:lpstr>Annual Reporting</vt:lpstr>
      <vt:lpstr>Annual Fee to CILT</vt:lpstr>
      <vt:lpstr>PowerPoint Presentation</vt:lpstr>
      <vt:lpstr>PowerPoint Presentation</vt:lpstr>
      <vt:lpstr>PowerPoint Presentation</vt:lpstr>
      <vt:lpstr>PowerPoint Presentation</vt:lpstr>
      <vt:lpstr>Brand Hub</vt:lpstr>
      <vt:lpstr>Communications Platforms</vt:lpstr>
      <vt:lpstr>PowerPoint Presentation</vt:lpstr>
      <vt:lpstr>Key Strategic Focus in 2019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Stronger Together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Jasper Cook</dc:creator>
  <cp:lastModifiedBy>Jasper Cook</cp:lastModifiedBy>
  <cp:revision>34</cp:revision>
  <dcterms:created xsi:type="dcterms:W3CDTF">2019-01-07T21:17:08Z</dcterms:created>
  <dcterms:modified xsi:type="dcterms:W3CDTF">2019-01-13T19:35:21Z</dcterms:modified>
</cp:coreProperties>
</file>