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6"/>
  </p:notesMasterIdLst>
  <p:handoutMasterIdLst>
    <p:handoutMasterId r:id="rId47"/>
  </p:handoutMasterIdLst>
  <p:sldIdLst>
    <p:sldId id="334" r:id="rId2"/>
    <p:sldId id="282" r:id="rId3"/>
    <p:sldId id="335" r:id="rId4"/>
    <p:sldId id="284" r:id="rId5"/>
    <p:sldId id="370" r:id="rId6"/>
    <p:sldId id="337" r:id="rId7"/>
    <p:sldId id="338" r:id="rId8"/>
    <p:sldId id="339" r:id="rId9"/>
    <p:sldId id="336" r:id="rId10"/>
    <p:sldId id="285" r:id="rId11"/>
    <p:sldId id="286" r:id="rId12"/>
    <p:sldId id="373" r:id="rId13"/>
    <p:sldId id="372" r:id="rId14"/>
    <p:sldId id="340" r:id="rId15"/>
    <p:sldId id="321" r:id="rId16"/>
    <p:sldId id="289" r:id="rId17"/>
    <p:sldId id="341" r:id="rId18"/>
    <p:sldId id="342" r:id="rId19"/>
    <p:sldId id="343" r:id="rId20"/>
    <p:sldId id="344" r:id="rId21"/>
    <p:sldId id="345" r:id="rId22"/>
    <p:sldId id="346" r:id="rId23"/>
    <p:sldId id="371" r:id="rId24"/>
    <p:sldId id="367" r:id="rId25"/>
    <p:sldId id="349" r:id="rId26"/>
    <p:sldId id="350" r:id="rId27"/>
    <p:sldId id="351" r:id="rId28"/>
    <p:sldId id="347" r:id="rId29"/>
    <p:sldId id="352" r:id="rId30"/>
    <p:sldId id="353" r:id="rId31"/>
    <p:sldId id="355" r:id="rId32"/>
    <p:sldId id="366" r:id="rId33"/>
    <p:sldId id="354" r:id="rId34"/>
    <p:sldId id="356" r:id="rId35"/>
    <p:sldId id="357" r:id="rId36"/>
    <p:sldId id="358" r:id="rId37"/>
    <p:sldId id="359" r:id="rId38"/>
    <p:sldId id="360" r:id="rId39"/>
    <p:sldId id="368" r:id="rId40"/>
    <p:sldId id="369" r:id="rId41"/>
    <p:sldId id="363" r:id="rId42"/>
    <p:sldId id="364" r:id="rId43"/>
    <p:sldId id="365" r:id="rId44"/>
    <p:sldId id="332" r:id="rId45"/>
  </p:sldIdLst>
  <p:sldSz cx="9144000" cy="5143500" type="screen16x9"/>
  <p:notesSz cx="6797675" cy="9872663"/>
  <p:defaultTextStyle>
    <a:defPPr>
      <a:defRPr lang="en-GB"/>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74B"/>
    <a:srgbClr val="F6E0DB"/>
    <a:srgbClr val="ABB9B9"/>
    <a:srgbClr val="FFCC99"/>
    <a:srgbClr val="CCCCFF"/>
    <a:srgbClr val="FF3300"/>
    <a:srgbClr val="CC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77738" autoAdjust="0"/>
  </p:normalViewPr>
  <p:slideViewPr>
    <p:cSldViewPr>
      <p:cViewPr>
        <p:scale>
          <a:sx n="89" d="100"/>
          <a:sy n="89" d="100"/>
        </p:scale>
        <p:origin x="-732" y="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
    </p:cViewPr>
  </p:sorterViewPr>
  <p:notesViewPr>
    <p:cSldViewPr>
      <p:cViewPr varScale="1">
        <p:scale>
          <a:sx n="81" d="100"/>
          <a:sy n="81" d="100"/>
        </p:scale>
        <p:origin x="-397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file:///\\business"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C7372-BB55-4EF0-92E2-7519939712BF}" type="doc">
      <dgm:prSet loTypeId="urn:microsoft.com/office/officeart/2005/8/layout/default#1" loCatId="list" qsTypeId="urn:microsoft.com/office/officeart/2005/8/quickstyle/simple1" qsCatId="simple" csTypeId="urn:microsoft.com/office/officeart/2005/8/colors/accent3_1" csCatId="accent3" phldr="1"/>
      <dgm:spPr/>
      <dgm:t>
        <a:bodyPr/>
        <a:lstStyle/>
        <a:p>
          <a:endParaRPr lang="en-GB"/>
        </a:p>
      </dgm:t>
    </dgm:pt>
    <dgm:pt modelId="{B97CB20B-3F60-40F5-876A-2B8AF3395384}">
      <dgm:prSet phldrT="[Text]"/>
      <dgm:spPr/>
      <dgm:t>
        <a:bodyPr/>
        <a:lstStyle/>
        <a:p>
          <a:r>
            <a:rPr lang="en-US" dirty="0" smtClean="0"/>
            <a:t>ROAD</a:t>
          </a:r>
          <a:endParaRPr lang="en-GB" dirty="0"/>
        </a:p>
      </dgm:t>
    </dgm:pt>
    <dgm:pt modelId="{52BA1D0F-09EC-4286-9B4E-44B7E8AEC7BF}" type="parTrans" cxnId="{68B55A96-D002-4A87-B3D3-D1EF0ECDE487}">
      <dgm:prSet/>
      <dgm:spPr/>
      <dgm:t>
        <a:bodyPr/>
        <a:lstStyle/>
        <a:p>
          <a:endParaRPr lang="en-GB"/>
        </a:p>
      </dgm:t>
    </dgm:pt>
    <dgm:pt modelId="{A2322AA3-1087-485B-8489-D1793933A460}" type="sibTrans" cxnId="{68B55A96-D002-4A87-B3D3-D1EF0ECDE487}">
      <dgm:prSet/>
      <dgm:spPr/>
      <dgm:t>
        <a:bodyPr/>
        <a:lstStyle/>
        <a:p>
          <a:endParaRPr lang="en-GB"/>
        </a:p>
      </dgm:t>
    </dgm:pt>
    <dgm:pt modelId="{0692797B-D792-4C8B-A1B8-9EE546AD2422}">
      <dgm:prSet/>
      <dgm:spPr/>
      <dgm:t>
        <a:bodyPr/>
        <a:lstStyle/>
        <a:p>
          <a:r>
            <a:rPr lang="en-US" dirty="0" smtClean="0"/>
            <a:t>RAIL</a:t>
          </a:r>
        </a:p>
      </dgm:t>
    </dgm:pt>
    <dgm:pt modelId="{B8113B2A-36C9-4614-8B37-3E204FC707C6}" type="parTrans" cxnId="{E7854C4C-DF0A-4BE5-8C34-31F2026E9557}">
      <dgm:prSet/>
      <dgm:spPr/>
      <dgm:t>
        <a:bodyPr/>
        <a:lstStyle/>
        <a:p>
          <a:endParaRPr lang="en-GB"/>
        </a:p>
      </dgm:t>
    </dgm:pt>
    <dgm:pt modelId="{A892B3D2-D0F7-4CE2-A5D9-E09E20DA4354}" type="sibTrans" cxnId="{E7854C4C-DF0A-4BE5-8C34-31F2026E9557}">
      <dgm:prSet/>
      <dgm:spPr/>
      <dgm:t>
        <a:bodyPr/>
        <a:lstStyle/>
        <a:p>
          <a:endParaRPr lang="en-GB"/>
        </a:p>
      </dgm:t>
    </dgm:pt>
    <dgm:pt modelId="{09162ED2-32E2-475B-8F56-49B168EF1C7B}">
      <dgm:prSet/>
      <dgm:spPr/>
      <dgm:t>
        <a:bodyPr/>
        <a:lstStyle/>
        <a:p>
          <a:r>
            <a:rPr lang="en-US" dirty="0" smtClean="0"/>
            <a:t>SEA:</a:t>
          </a:r>
        </a:p>
      </dgm:t>
    </dgm:pt>
    <dgm:pt modelId="{57AF40BE-4410-4C85-8644-576954961F19}" type="parTrans" cxnId="{AAFB755B-A3C7-48F5-8EAF-C41FB5CBCE5D}">
      <dgm:prSet/>
      <dgm:spPr/>
      <dgm:t>
        <a:bodyPr/>
        <a:lstStyle/>
        <a:p>
          <a:endParaRPr lang="en-GB"/>
        </a:p>
      </dgm:t>
    </dgm:pt>
    <dgm:pt modelId="{1568B871-51AC-4CE3-AF7E-C487959AA2B4}" type="sibTrans" cxnId="{AAFB755B-A3C7-48F5-8EAF-C41FB5CBCE5D}">
      <dgm:prSet/>
      <dgm:spPr/>
      <dgm:t>
        <a:bodyPr/>
        <a:lstStyle/>
        <a:p>
          <a:endParaRPr lang="en-GB"/>
        </a:p>
      </dgm:t>
    </dgm:pt>
    <dgm:pt modelId="{D3060362-A6A0-42AB-BB25-DEAA196389EE}">
      <dgm:prSet/>
      <dgm:spPr/>
      <dgm:t>
        <a:bodyPr/>
        <a:lstStyle/>
        <a:p>
          <a:r>
            <a:rPr lang="en-US" dirty="0" smtClean="0"/>
            <a:t>DRY PORT:</a:t>
          </a:r>
        </a:p>
      </dgm:t>
    </dgm:pt>
    <dgm:pt modelId="{3AEDA1BA-A473-49CA-8267-48FCFF34D954}" type="parTrans" cxnId="{E51172E3-3496-40A3-9917-F6417626065D}">
      <dgm:prSet/>
      <dgm:spPr/>
      <dgm:t>
        <a:bodyPr/>
        <a:lstStyle/>
        <a:p>
          <a:endParaRPr lang="en-GB"/>
        </a:p>
      </dgm:t>
    </dgm:pt>
    <dgm:pt modelId="{B9A57BE4-4DCC-47BA-9549-05D3B23FE366}" type="sibTrans" cxnId="{E51172E3-3496-40A3-9917-F6417626065D}">
      <dgm:prSet/>
      <dgm:spPr/>
      <dgm:t>
        <a:bodyPr/>
        <a:lstStyle/>
        <a:p>
          <a:endParaRPr lang="en-GB"/>
        </a:p>
      </dgm:t>
    </dgm:pt>
    <dgm:pt modelId="{9AA2A08D-8FDD-42A1-B2AE-ADCFD231C269}">
      <dgm:prSet phldrT="[Text]"/>
      <dgm:spPr/>
      <dgm:t>
        <a:bodyPr/>
        <a:lstStyle/>
        <a:p>
          <a:r>
            <a:rPr lang="en-US" dirty="0" smtClean="0"/>
            <a:t>predominant mode of transport</a:t>
          </a:r>
          <a:endParaRPr lang="en-GB" dirty="0"/>
        </a:p>
      </dgm:t>
    </dgm:pt>
    <dgm:pt modelId="{E29780CC-CDC2-4822-B901-A492714FFCF6}" type="parTrans" cxnId="{CE1D0DFB-4085-43DE-97BB-D06B08B3B5CC}">
      <dgm:prSet/>
      <dgm:spPr/>
      <dgm:t>
        <a:bodyPr/>
        <a:lstStyle/>
        <a:p>
          <a:endParaRPr lang="en-GB"/>
        </a:p>
      </dgm:t>
    </dgm:pt>
    <dgm:pt modelId="{28FBE96D-EAF8-4D17-9C9C-A835384C8191}" type="sibTrans" cxnId="{CE1D0DFB-4085-43DE-97BB-D06B08B3B5CC}">
      <dgm:prSet/>
      <dgm:spPr/>
      <dgm:t>
        <a:bodyPr/>
        <a:lstStyle/>
        <a:p>
          <a:endParaRPr lang="en-GB"/>
        </a:p>
      </dgm:t>
    </dgm:pt>
    <dgm:pt modelId="{01348136-B6AE-465D-BD1B-D47EB0D886E5}">
      <dgm:prSet phldrT="[Text]"/>
      <dgm:spPr/>
      <dgm:t>
        <a:bodyPr/>
        <a:lstStyle/>
        <a:p>
          <a:r>
            <a:rPr lang="en-US" dirty="0" smtClean="0"/>
            <a:t> 92% of passenger</a:t>
          </a:r>
          <a:endParaRPr lang="en-GB" dirty="0"/>
        </a:p>
      </dgm:t>
    </dgm:pt>
    <dgm:pt modelId="{5CCCC72A-B423-45DF-A8D2-DB849550082E}" type="parTrans" cxnId="{D38BE55A-2A93-4396-BAE3-1E4D05E4197B}">
      <dgm:prSet/>
      <dgm:spPr/>
      <dgm:t>
        <a:bodyPr/>
        <a:lstStyle/>
        <a:p>
          <a:endParaRPr lang="en-GB"/>
        </a:p>
      </dgm:t>
    </dgm:pt>
    <dgm:pt modelId="{437426D8-6277-428D-9E75-D66545B5C04C}" type="sibTrans" cxnId="{D38BE55A-2A93-4396-BAE3-1E4D05E4197B}">
      <dgm:prSet/>
      <dgm:spPr/>
      <dgm:t>
        <a:bodyPr/>
        <a:lstStyle/>
        <a:p>
          <a:endParaRPr lang="en-GB"/>
        </a:p>
      </dgm:t>
    </dgm:pt>
    <dgm:pt modelId="{B8021295-7685-446C-B0C5-869143441FB4}">
      <dgm:prSet/>
      <dgm:spPr/>
      <dgm:t>
        <a:bodyPr/>
        <a:lstStyle/>
        <a:p>
          <a:r>
            <a:rPr lang="en-US" dirty="0" smtClean="0"/>
            <a:t>network of 7791 route km, </a:t>
          </a:r>
        </a:p>
      </dgm:t>
    </dgm:pt>
    <dgm:pt modelId="{967F0D0E-0BC1-46D9-A327-EF6EAF0A3E36}" type="parTrans" cxnId="{2B8A5156-6BB8-4A6B-A908-6A0444945554}">
      <dgm:prSet/>
      <dgm:spPr/>
      <dgm:t>
        <a:bodyPr/>
        <a:lstStyle/>
        <a:p>
          <a:endParaRPr lang="en-GB"/>
        </a:p>
      </dgm:t>
    </dgm:pt>
    <dgm:pt modelId="{DB813632-ECE1-4135-B94B-286780E35651}" type="sibTrans" cxnId="{2B8A5156-6BB8-4A6B-A908-6A0444945554}">
      <dgm:prSet/>
      <dgm:spPr/>
      <dgm:t>
        <a:bodyPr/>
        <a:lstStyle/>
        <a:p>
          <a:endParaRPr lang="en-GB"/>
        </a:p>
      </dgm:t>
    </dgm:pt>
    <dgm:pt modelId="{C8561164-637B-4D4F-B224-A6E1A00CC20C}">
      <dgm:prSet/>
      <dgm:spPr/>
      <dgm:t>
        <a:bodyPr/>
        <a:lstStyle/>
        <a:p>
          <a:r>
            <a:rPr lang="en-US" dirty="0" smtClean="0"/>
            <a:t>Coastline runs over 1046Km (650 miles) along the Arabian Sea and Gulf of Oman</a:t>
          </a:r>
        </a:p>
      </dgm:t>
    </dgm:pt>
    <dgm:pt modelId="{393F1684-BBDE-46C2-938F-EC5EC9985D5E}" type="parTrans" cxnId="{7D0A6B2A-7758-4A48-B8BF-34985F6C9ABA}">
      <dgm:prSet/>
      <dgm:spPr/>
      <dgm:t>
        <a:bodyPr/>
        <a:lstStyle/>
        <a:p>
          <a:endParaRPr lang="en-GB"/>
        </a:p>
      </dgm:t>
    </dgm:pt>
    <dgm:pt modelId="{1B4DD2F1-2254-4B92-B321-FE4B075CA6C1}" type="sibTrans" cxnId="{7D0A6B2A-7758-4A48-B8BF-34985F6C9ABA}">
      <dgm:prSet/>
      <dgm:spPr/>
      <dgm:t>
        <a:bodyPr/>
        <a:lstStyle/>
        <a:p>
          <a:endParaRPr lang="en-GB"/>
        </a:p>
      </dgm:t>
    </dgm:pt>
    <dgm:pt modelId="{771843BC-54DD-4EB3-872F-B50D69619538}">
      <dgm:prSet/>
      <dgm:spPr/>
      <dgm:t>
        <a:bodyPr/>
        <a:lstStyle/>
        <a:p>
          <a:r>
            <a:rPr lang="en-US" dirty="0" smtClean="0"/>
            <a:t>14 Dry ports across the country to cater to high value external trade.</a:t>
          </a:r>
        </a:p>
      </dgm:t>
    </dgm:pt>
    <dgm:pt modelId="{E7242B91-DD58-4364-8AF2-6BC8586AFB47}" type="parTrans" cxnId="{F7472487-2830-4B12-A3CF-B4DAE4BDF3EA}">
      <dgm:prSet/>
      <dgm:spPr/>
      <dgm:t>
        <a:bodyPr/>
        <a:lstStyle/>
        <a:p>
          <a:endParaRPr lang="en-GB"/>
        </a:p>
      </dgm:t>
    </dgm:pt>
    <dgm:pt modelId="{1B3117E3-D262-43C5-9A75-0CF1A45BAA71}" type="sibTrans" cxnId="{F7472487-2830-4B12-A3CF-B4DAE4BDF3EA}">
      <dgm:prSet/>
      <dgm:spPr/>
      <dgm:t>
        <a:bodyPr/>
        <a:lstStyle/>
        <a:p>
          <a:endParaRPr lang="en-GB"/>
        </a:p>
      </dgm:t>
    </dgm:pt>
    <dgm:pt modelId="{05C1B5D8-A6B3-4F26-BA1C-526AF58759D0}">
      <dgm:prSet phldrT="[Text]"/>
      <dgm:spPr/>
      <dgm:t>
        <a:bodyPr/>
        <a:lstStyle/>
        <a:p>
          <a:r>
            <a:rPr lang="en-US" dirty="0" smtClean="0"/>
            <a:t>a road network of 263,000 km. </a:t>
          </a:r>
          <a:endParaRPr lang="en-GB" dirty="0"/>
        </a:p>
      </dgm:t>
    </dgm:pt>
    <dgm:pt modelId="{ECFF53AB-922A-43C7-9BCD-7D20C3D74EEB}" type="parTrans" cxnId="{9FB08CC3-F95B-4DB9-A984-35A49DF79046}">
      <dgm:prSet/>
      <dgm:spPr/>
      <dgm:t>
        <a:bodyPr/>
        <a:lstStyle/>
        <a:p>
          <a:endParaRPr lang="en-GB"/>
        </a:p>
      </dgm:t>
    </dgm:pt>
    <dgm:pt modelId="{98910022-E666-421B-838A-1E072F8ACE60}" type="sibTrans" cxnId="{9FB08CC3-F95B-4DB9-A984-35A49DF79046}">
      <dgm:prSet/>
      <dgm:spPr/>
      <dgm:t>
        <a:bodyPr/>
        <a:lstStyle/>
        <a:p>
          <a:endParaRPr lang="en-GB"/>
        </a:p>
      </dgm:t>
    </dgm:pt>
    <dgm:pt modelId="{645929D7-4CBD-4C95-AFDC-685914B09E24}">
      <dgm:prSet phldrT="[Text]"/>
      <dgm:spPr/>
      <dgm:t>
        <a:bodyPr/>
        <a:lstStyle/>
        <a:p>
          <a:r>
            <a:rPr lang="en-US" dirty="0" smtClean="0"/>
            <a:t> 96% of freight traffic. </a:t>
          </a:r>
          <a:endParaRPr lang="en-GB" dirty="0"/>
        </a:p>
      </dgm:t>
    </dgm:pt>
    <dgm:pt modelId="{433BF67D-8A1F-41CB-BD61-9DC81A856D6F}" type="parTrans" cxnId="{C84A5BAA-DDAA-4DCF-9CCA-76BD9A9AFF1B}">
      <dgm:prSet/>
      <dgm:spPr/>
      <dgm:t>
        <a:bodyPr/>
        <a:lstStyle/>
        <a:p>
          <a:endParaRPr lang="en-GB"/>
        </a:p>
      </dgm:t>
    </dgm:pt>
    <dgm:pt modelId="{3361BBE2-D78E-40D1-ACDF-9E340885C0B7}" type="sibTrans" cxnId="{C84A5BAA-DDAA-4DCF-9CCA-76BD9A9AFF1B}">
      <dgm:prSet/>
      <dgm:spPr/>
      <dgm:t>
        <a:bodyPr/>
        <a:lstStyle/>
        <a:p>
          <a:endParaRPr lang="en-GB"/>
        </a:p>
      </dgm:t>
    </dgm:pt>
    <dgm:pt modelId="{0BB775E0-C6BC-4D17-874B-8CDB69DCE9A7}">
      <dgm:prSet/>
      <dgm:spPr/>
      <dgm:t>
        <a:bodyPr/>
        <a:lstStyle/>
        <a:p>
          <a:r>
            <a:rPr lang="en-US" dirty="0" smtClean="0"/>
            <a:t>452, locomotives, </a:t>
          </a:r>
        </a:p>
      </dgm:t>
    </dgm:pt>
    <dgm:pt modelId="{2B0FF2AE-7CD7-41FE-BF23-C8B20832FDCE}" type="parTrans" cxnId="{391A4FF7-188B-4219-90A0-D05562A9BF7E}">
      <dgm:prSet/>
      <dgm:spPr/>
      <dgm:t>
        <a:bodyPr/>
        <a:lstStyle/>
        <a:p>
          <a:endParaRPr lang="en-GB"/>
        </a:p>
      </dgm:t>
    </dgm:pt>
    <dgm:pt modelId="{6733972F-5474-40FF-8AFC-DD2D6981D303}" type="sibTrans" cxnId="{391A4FF7-188B-4219-90A0-D05562A9BF7E}">
      <dgm:prSet/>
      <dgm:spPr/>
      <dgm:t>
        <a:bodyPr/>
        <a:lstStyle/>
        <a:p>
          <a:endParaRPr lang="en-GB"/>
        </a:p>
      </dgm:t>
    </dgm:pt>
    <dgm:pt modelId="{D61AB0B3-B1AB-43D3-B930-1B460F07DFFA}">
      <dgm:prSet/>
      <dgm:spPr/>
      <dgm:t>
        <a:bodyPr/>
        <a:lstStyle/>
        <a:p>
          <a:r>
            <a:rPr lang="en-US" dirty="0" smtClean="0"/>
            <a:t>1732 passenger coaches and</a:t>
          </a:r>
        </a:p>
      </dgm:t>
    </dgm:pt>
    <dgm:pt modelId="{C05C5A26-CEC1-4F28-BF7F-802CDCD601B6}" type="parTrans" cxnId="{D484EE35-1C3E-4C29-927C-B44F1F33D9B4}">
      <dgm:prSet/>
      <dgm:spPr/>
      <dgm:t>
        <a:bodyPr/>
        <a:lstStyle/>
        <a:p>
          <a:endParaRPr lang="en-GB"/>
        </a:p>
      </dgm:t>
    </dgm:pt>
    <dgm:pt modelId="{6A3C4F8E-DA05-45A5-9016-0E414D321B7E}" type="sibTrans" cxnId="{D484EE35-1C3E-4C29-927C-B44F1F33D9B4}">
      <dgm:prSet/>
      <dgm:spPr/>
      <dgm:t>
        <a:bodyPr/>
        <a:lstStyle/>
        <a:p>
          <a:endParaRPr lang="en-GB"/>
        </a:p>
      </dgm:t>
    </dgm:pt>
    <dgm:pt modelId="{CF6BD4B1-461B-46B7-B6F0-F63A2EBFB698}">
      <dgm:prSet/>
      <dgm:spPr/>
      <dgm:t>
        <a:bodyPr/>
        <a:lstStyle/>
        <a:p>
          <a:r>
            <a:rPr lang="en-US" dirty="0" smtClean="0"/>
            <a:t>15948 freight wagons but carries</a:t>
          </a:r>
        </a:p>
      </dgm:t>
    </dgm:pt>
    <dgm:pt modelId="{861E22B9-4B88-4769-8B00-7B1DD20B4B79}" type="parTrans" cxnId="{99C90816-CD9B-4A00-AC42-C011D2502011}">
      <dgm:prSet/>
      <dgm:spPr/>
      <dgm:t>
        <a:bodyPr/>
        <a:lstStyle/>
        <a:p>
          <a:endParaRPr lang="en-GB"/>
        </a:p>
      </dgm:t>
    </dgm:pt>
    <dgm:pt modelId="{2B006625-FA8A-4342-B7A1-76CA210004FE}" type="sibTrans" cxnId="{99C90816-CD9B-4A00-AC42-C011D2502011}">
      <dgm:prSet/>
      <dgm:spPr/>
      <dgm:t>
        <a:bodyPr/>
        <a:lstStyle/>
        <a:p>
          <a:endParaRPr lang="en-GB"/>
        </a:p>
      </dgm:t>
    </dgm:pt>
    <dgm:pt modelId="{3623B52C-048C-41FC-B9CC-6BDF794CBF97}">
      <dgm:prSet/>
      <dgm:spPr/>
      <dgm:t>
        <a:bodyPr/>
        <a:lstStyle/>
        <a:p>
          <a:r>
            <a:rPr lang="en-US" dirty="0" smtClean="0"/>
            <a:t>5% of the traffic. Passenger services</a:t>
          </a:r>
        </a:p>
      </dgm:t>
    </dgm:pt>
    <dgm:pt modelId="{248F7BB0-F7D1-4225-9B8C-BD989574A82D}" type="parTrans" cxnId="{1D4C8353-7A4D-4679-8DED-BB382C6908DD}">
      <dgm:prSet/>
      <dgm:spPr/>
      <dgm:t>
        <a:bodyPr/>
        <a:lstStyle/>
        <a:p>
          <a:endParaRPr lang="en-GB"/>
        </a:p>
      </dgm:t>
    </dgm:pt>
    <dgm:pt modelId="{B29BC69B-6CEA-40EE-BBBE-958B9B775602}" type="sibTrans" cxnId="{1D4C8353-7A4D-4679-8DED-BB382C6908DD}">
      <dgm:prSet/>
      <dgm:spPr/>
      <dgm:t>
        <a:bodyPr/>
        <a:lstStyle/>
        <a:p>
          <a:endParaRPr lang="en-GB"/>
        </a:p>
      </dgm:t>
    </dgm:pt>
    <dgm:pt modelId="{B06C030F-CC2A-4B3E-BC15-016DB6892375}">
      <dgm:prSet/>
      <dgm:spPr/>
      <dgm:t>
        <a:bodyPr/>
        <a:lstStyle/>
        <a:p>
          <a:r>
            <a:rPr lang="en-US" dirty="0" smtClean="0"/>
            <a:t> offshore exclusive economic zone covering 240,000 sq.km. </a:t>
          </a:r>
        </a:p>
      </dgm:t>
    </dgm:pt>
    <dgm:pt modelId="{DFC610C4-F14D-49EB-B64A-F4264AF492B5}" type="parTrans" cxnId="{B7BD805E-8DAB-44C2-AF00-D48D70A4496D}">
      <dgm:prSet/>
      <dgm:spPr/>
      <dgm:t>
        <a:bodyPr/>
        <a:lstStyle/>
        <a:p>
          <a:endParaRPr lang="en-GB"/>
        </a:p>
      </dgm:t>
    </dgm:pt>
    <dgm:pt modelId="{0D94D25A-6410-42CF-B31A-0D9F3266E036}" type="sibTrans" cxnId="{B7BD805E-8DAB-44C2-AF00-D48D70A4496D}">
      <dgm:prSet/>
      <dgm:spPr/>
      <dgm:t>
        <a:bodyPr/>
        <a:lstStyle/>
        <a:p>
          <a:endParaRPr lang="en-GB"/>
        </a:p>
      </dgm:t>
    </dgm:pt>
    <dgm:pt modelId="{531BAC7D-0971-476C-BE8E-E53721A47B1D}">
      <dgm:prSet/>
      <dgm:spPr/>
      <dgm:t>
        <a:bodyPr/>
        <a:lstStyle/>
        <a:p>
          <a:r>
            <a:rPr lang="en-US" dirty="0" smtClean="0"/>
            <a:t>3 major Ports i.e. Karachi Port Trust ,  Port Qasim and </a:t>
          </a:r>
          <a:r>
            <a:rPr lang="en-US" dirty="0" err="1" smtClean="0"/>
            <a:t>Gwadar</a:t>
          </a:r>
          <a:r>
            <a:rPr lang="en-US" dirty="0" smtClean="0"/>
            <a:t> Port that</a:t>
          </a:r>
        </a:p>
      </dgm:t>
    </dgm:pt>
    <dgm:pt modelId="{55AA2DC9-7D2D-4D03-B699-27793CF32E41}" type="parTrans" cxnId="{5146C590-DEF1-4298-8CEE-AA99786B1B2C}">
      <dgm:prSet/>
      <dgm:spPr/>
      <dgm:t>
        <a:bodyPr/>
        <a:lstStyle/>
        <a:p>
          <a:endParaRPr lang="en-GB"/>
        </a:p>
      </dgm:t>
    </dgm:pt>
    <dgm:pt modelId="{FC83C500-0211-4D73-A79C-8C1F91B15F79}" type="sibTrans" cxnId="{5146C590-DEF1-4298-8CEE-AA99786B1B2C}">
      <dgm:prSet/>
      <dgm:spPr/>
      <dgm:t>
        <a:bodyPr/>
        <a:lstStyle/>
        <a:p>
          <a:endParaRPr lang="en-GB"/>
        </a:p>
      </dgm:t>
    </dgm:pt>
    <dgm:pt modelId="{586FCC9C-7EB3-4BAA-9596-E2A826B2A01E}">
      <dgm:prSet/>
      <dgm:spPr/>
      <dgm:t>
        <a:bodyPr/>
        <a:lstStyle/>
        <a:p>
          <a:r>
            <a:rPr lang="en-US" dirty="0" smtClean="0"/>
            <a:t>95% of  all  international trade.</a:t>
          </a:r>
        </a:p>
      </dgm:t>
    </dgm:pt>
    <dgm:pt modelId="{3BDE5D8D-AD99-421F-98A1-9E195E0D6BBF}" type="parTrans" cxnId="{79147260-8729-4C5C-8CEB-B7FBE1C61642}">
      <dgm:prSet/>
      <dgm:spPr/>
      <dgm:t>
        <a:bodyPr/>
        <a:lstStyle/>
        <a:p>
          <a:endParaRPr lang="en-GB"/>
        </a:p>
      </dgm:t>
    </dgm:pt>
    <dgm:pt modelId="{90147DDD-6016-423B-B161-FB934D5D3FC9}" type="sibTrans" cxnId="{79147260-8729-4C5C-8CEB-B7FBE1C61642}">
      <dgm:prSet/>
      <dgm:spPr/>
      <dgm:t>
        <a:bodyPr/>
        <a:lstStyle/>
        <a:p>
          <a:endParaRPr lang="en-GB"/>
        </a:p>
      </dgm:t>
    </dgm:pt>
    <dgm:pt modelId="{7D9B1C79-630A-428A-B506-DD7EF08EB7D1}">
      <dgm:prSet/>
      <dgm:spPr/>
      <dgm:t>
        <a:bodyPr/>
        <a:lstStyle/>
        <a:p>
          <a:r>
            <a:rPr lang="en-US" dirty="0" smtClean="0"/>
            <a:t>CPEC:</a:t>
          </a:r>
        </a:p>
      </dgm:t>
    </dgm:pt>
    <dgm:pt modelId="{F29A9A75-3E28-4184-BFB1-34C8D20088A6}" type="parTrans" cxnId="{B15E9541-7BDC-4436-BA56-70C082760191}">
      <dgm:prSet/>
      <dgm:spPr/>
      <dgm:t>
        <a:bodyPr/>
        <a:lstStyle/>
        <a:p>
          <a:endParaRPr lang="en-GB"/>
        </a:p>
      </dgm:t>
    </dgm:pt>
    <dgm:pt modelId="{4003207D-35AF-4B22-8F99-82DF6BC877A4}" type="sibTrans" cxnId="{B15E9541-7BDC-4436-BA56-70C082760191}">
      <dgm:prSet/>
      <dgm:spPr/>
      <dgm:t>
        <a:bodyPr/>
        <a:lstStyle/>
        <a:p>
          <a:endParaRPr lang="en-GB"/>
        </a:p>
      </dgm:t>
    </dgm:pt>
    <dgm:pt modelId="{DA54F9FE-8DD8-452E-A13F-F5CEBD619843}">
      <dgm:prSet/>
      <dgm:spPr/>
      <dgm:t>
        <a:bodyPr/>
        <a:lstStyle/>
        <a:p>
          <a:r>
            <a:rPr lang="en-US" dirty="0" smtClean="0"/>
            <a:t>CAREC:</a:t>
          </a:r>
        </a:p>
      </dgm:t>
    </dgm:pt>
    <dgm:pt modelId="{33969D8E-3C45-4C68-BDD1-75F1E52E4414}" type="parTrans" cxnId="{06666BEC-3DC0-4E78-A390-CF4E4B88738F}">
      <dgm:prSet/>
      <dgm:spPr/>
      <dgm:t>
        <a:bodyPr/>
        <a:lstStyle/>
        <a:p>
          <a:endParaRPr lang="en-GB"/>
        </a:p>
      </dgm:t>
    </dgm:pt>
    <dgm:pt modelId="{49B20BA0-8B26-4654-8E9D-A31237922A4E}" type="sibTrans" cxnId="{06666BEC-3DC0-4E78-A390-CF4E4B88738F}">
      <dgm:prSet/>
      <dgm:spPr/>
      <dgm:t>
        <a:bodyPr/>
        <a:lstStyle/>
        <a:p>
          <a:endParaRPr lang="en-GB"/>
        </a:p>
      </dgm:t>
    </dgm:pt>
    <dgm:pt modelId="{5C1F4D1D-ED5E-42FC-B55E-3AD0B343CCDD}">
      <dgm:prSet/>
      <dgm:spPr/>
      <dgm:t>
        <a:bodyPr/>
        <a:lstStyle/>
        <a:p>
          <a:r>
            <a:rPr lang="en-US" dirty="0" smtClean="0"/>
            <a:t>Central Asian Regional Economic Cooperation (CAREC) Program connecting Afghanistan, CA states, &amp; China to Lahore, Islamabad and </a:t>
          </a:r>
          <a:r>
            <a:rPr lang="en-US" dirty="0" err="1" smtClean="0"/>
            <a:t>Gwadar</a:t>
          </a:r>
          <a:r>
            <a:rPr lang="en-US" dirty="0" smtClean="0"/>
            <a:t> &amp; Karachi Ports.</a:t>
          </a:r>
        </a:p>
      </dgm:t>
    </dgm:pt>
    <dgm:pt modelId="{6DB68A4B-9E7B-441D-B683-39DEA8E35A32}" type="parTrans" cxnId="{0DE70BD4-FF55-4EE2-A093-7E129515E9D4}">
      <dgm:prSet/>
      <dgm:spPr/>
      <dgm:t>
        <a:bodyPr/>
        <a:lstStyle/>
        <a:p>
          <a:endParaRPr lang="en-GB"/>
        </a:p>
      </dgm:t>
    </dgm:pt>
    <dgm:pt modelId="{E0B5909C-B7B0-462F-8376-5BED4D2ABB76}" type="sibTrans" cxnId="{0DE70BD4-FF55-4EE2-A093-7E129515E9D4}">
      <dgm:prSet/>
      <dgm:spPr/>
      <dgm:t>
        <a:bodyPr/>
        <a:lstStyle/>
        <a:p>
          <a:endParaRPr lang="en-GB"/>
        </a:p>
      </dgm:t>
    </dgm:pt>
    <dgm:pt modelId="{3E9AF832-2456-481D-B578-5A708584B266}">
      <dgm:prSet/>
      <dgm:spPr/>
      <dgm:t>
        <a:bodyPr/>
        <a:lstStyle/>
        <a:p>
          <a:r>
            <a:rPr lang="en-US" dirty="0" smtClean="0"/>
            <a:t> The China Pakistan Economic Corridor (CPEC) is being developed from </a:t>
          </a:r>
          <a:r>
            <a:rPr lang="en-US" dirty="0" err="1" smtClean="0"/>
            <a:t>Gwader</a:t>
          </a:r>
          <a:r>
            <a:rPr lang="en-US" dirty="0" smtClean="0"/>
            <a:t> Port in Baluchistan to serve as the gateway to Central Asian States, China, Iran, Afghanistan and Europe. Iran has given its agreement to participate in CPEC.</a:t>
          </a:r>
        </a:p>
      </dgm:t>
    </dgm:pt>
    <dgm:pt modelId="{9BF7E2FC-789A-4B5B-89C9-1550A4839C03}" type="parTrans" cxnId="{7A01BC7B-83DC-490A-BA1B-272F5F3AE99E}">
      <dgm:prSet/>
      <dgm:spPr/>
      <dgm:t>
        <a:bodyPr/>
        <a:lstStyle/>
        <a:p>
          <a:endParaRPr lang="en-GB"/>
        </a:p>
      </dgm:t>
    </dgm:pt>
    <dgm:pt modelId="{D74E18E9-1925-4308-BC36-27C007CAAD9A}" type="sibTrans" cxnId="{7A01BC7B-83DC-490A-BA1B-272F5F3AE99E}">
      <dgm:prSet/>
      <dgm:spPr/>
      <dgm:t>
        <a:bodyPr/>
        <a:lstStyle/>
        <a:p>
          <a:endParaRPr lang="en-GB"/>
        </a:p>
      </dgm:t>
    </dgm:pt>
    <dgm:pt modelId="{CF4A1C05-E4E5-4533-B994-3C381E7DFB0D}">
      <dgm:prSet/>
      <dgm:spPr/>
      <dgm:t>
        <a:bodyPr/>
        <a:lstStyle/>
        <a:p>
          <a:r>
            <a:rPr lang="en-US" dirty="0" smtClean="0"/>
            <a:t>URBAN TRANSPORT:</a:t>
          </a:r>
        </a:p>
      </dgm:t>
    </dgm:pt>
    <dgm:pt modelId="{D14B1E8D-858B-44A2-BB40-17EBE07AD77F}" type="parTrans" cxnId="{0520C27F-B68B-471D-BFC9-433E048E377A}">
      <dgm:prSet/>
      <dgm:spPr/>
      <dgm:t>
        <a:bodyPr/>
        <a:lstStyle/>
        <a:p>
          <a:endParaRPr lang="en-GB"/>
        </a:p>
      </dgm:t>
    </dgm:pt>
    <dgm:pt modelId="{EA6BB184-AE1B-44A2-B9C4-E3AE3C541A75}" type="sibTrans" cxnId="{0520C27F-B68B-471D-BFC9-433E048E377A}">
      <dgm:prSet/>
      <dgm:spPr/>
      <dgm:t>
        <a:bodyPr/>
        <a:lstStyle/>
        <a:p>
          <a:endParaRPr lang="en-GB"/>
        </a:p>
      </dgm:t>
    </dgm:pt>
    <dgm:pt modelId="{686D4236-B4E0-4998-B3C7-281712F3EFED}">
      <dgm:prSet/>
      <dgm:spPr/>
      <dgm:t>
        <a:bodyPr/>
        <a:lstStyle/>
        <a:p>
          <a:r>
            <a:rPr lang="en-US" dirty="0" smtClean="0"/>
            <a:t>Metro Bus Service (22.5 km) from Islamabad to Rawalpindi operational 2015. Metro Bus service in Lahore in also in operational.</a:t>
          </a:r>
        </a:p>
      </dgm:t>
    </dgm:pt>
    <dgm:pt modelId="{999F6AD6-1B7A-4E22-89A4-A9337FA43643}" type="parTrans" cxnId="{27769060-C1DD-44B9-815B-AD92C9A2465A}">
      <dgm:prSet/>
      <dgm:spPr/>
      <dgm:t>
        <a:bodyPr/>
        <a:lstStyle/>
        <a:p>
          <a:endParaRPr lang="en-GB"/>
        </a:p>
      </dgm:t>
    </dgm:pt>
    <dgm:pt modelId="{F3FE6412-429E-49FE-8AC3-5224ACB47F26}" type="sibTrans" cxnId="{27769060-C1DD-44B9-815B-AD92C9A2465A}">
      <dgm:prSet/>
      <dgm:spPr/>
      <dgm:t>
        <a:bodyPr/>
        <a:lstStyle/>
        <a:p>
          <a:endParaRPr lang="en-GB"/>
        </a:p>
      </dgm:t>
    </dgm:pt>
    <dgm:pt modelId="{75BCDCEC-0C58-4890-8AF3-85C4C0582B89}">
      <dgm:prSet/>
      <dgm:spPr/>
      <dgm:t>
        <a:bodyPr/>
        <a:lstStyle/>
        <a:p>
          <a:r>
            <a:rPr lang="en-US" dirty="0" smtClean="0"/>
            <a:t>Pipelines running across 50% length of the country.</a:t>
          </a:r>
        </a:p>
      </dgm:t>
    </dgm:pt>
    <dgm:pt modelId="{1ED79DE7-8B43-465B-A678-32A951C56660}" type="parTrans" cxnId="{FD94FDE7-D5A4-480F-9809-CB9DC3B94AFB}">
      <dgm:prSet/>
      <dgm:spPr/>
      <dgm:t>
        <a:bodyPr/>
        <a:lstStyle/>
        <a:p>
          <a:endParaRPr lang="en-GB"/>
        </a:p>
      </dgm:t>
    </dgm:pt>
    <dgm:pt modelId="{6E5F0386-A004-42CB-8C2B-7307221C48C0}" type="sibTrans" cxnId="{FD94FDE7-D5A4-480F-9809-CB9DC3B94AFB}">
      <dgm:prSet/>
      <dgm:spPr/>
      <dgm:t>
        <a:bodyPr/>
        <a:lstStyle/>
        <a:p>
          <a:endParaRPr lang="en-GB"/>
        </a:p>
      </dgm:t>
    </dgm:pt>
    <dgm:pt modelId="{1C81478F-6BB7-41D4-96A1-A10D46693895}">
      <dgm:prSet/>
      <dgm:spPr/>
      <dgm:t>
        <a:bodyPr/>
        <a:lstStyle/>
        <a:p>
          <a:r>
            <a:rPr lang="en-US" dirty="0" smtClean="0"/>
            <a:t>PIPELINES</a:t>
          </a:r>
        </a:p>
      </dgm:t>
    </dgm:pt>
    <dgm:pt modelId="{2BA4D9B8-C535-45F7-B7FC-9990062221F5}" type="parTrans" cxnId="{95C53F46-2519-4414-874F-388F5E573018}">
      <dgm:prSet/>
      <dgm:spPr/>
      <dgm:t>
        <a:bodyPr/>
        <a:lstStyle/>
        <a:p>
          <a:endParaRPr lang="en-GB"/>
        </a:p>
      </dgm:t>
    </dgm:pt>
    <dgm:pt modelId="{F45F83B4-3A43-4BFA-8EC6-E80BF5ECC5BD}" type="sibTrans" cxnId="{95C53F46-2519-4414-874F-388F5E573018}">
      <dgm:prSet/>
      <dgm:spPr/>
      <dgm:t>
        <a:bodyPr/>
        <a:lstStyle/>
        <a:p>
          <a:endParaRPr lang="en-GB"/>
        </a:p>
      </dgm:t>
    </dgm:pt>
    <dgm:pt modelId="{B6DAE4D1-5AF1-43B8-ADC8-533171F7BA6D}">
      <dgm:prSet/>
      <dgm:spPr/>
      <dgm:t>
        <a:bodyPr/>
        <a:lstStyle/>
        <a:p>
          <a:r>
            <a:rPr lang="en-US" dirty="0" smtClean="0"/>
            <a:t>Metro Bus service and Metro Train in Lahore, Multan, Karachi and Khyber </a:t>
          </a:r>
          <a:r>
            <a:rPr lang="en-US" dirty="0" err="1" smtClean="0"/>
            <a:t>Pakhtoonkhan</a:t>
          </a:r>
          <a:r>
            <a:rPr lang="en-US" dirty="0" smtClean="0"/>
            <a:t> are in progress.</a:t>
          </a:r>
        </a:p>
      </dgm:t>
    </dgm:pt>
    <dgm:pt modelId="{7092F513-3C64-45CC-BDD3-AA6203815CF8}" type="parTrans" cxnId="{1D5A5C60-1AED-4F17-A813-D443130AF8F0}">
      <dgm:prSet/>
      <dgm:spPr/>
      <dgm:t>
        <a:bodyPr/>
        <a:lstStyle/>
        <a:p>
          <a:endParaRPr lang="en-US"/>
        </a:p>
      </dgm:t>
    </dgm:pt>
    <dgm:pt modelId="{E7CD75EA-8F90-49D2-8488-763B9D91E056}" type="sibTrans" cxnId="{1D5A5C60-1AED-4F17-A813-D443130AF8F0}">
      <dgm:prSet/>
      <dgm:spPr/>
      <dgm:t>
        <a:bodyPr/>
        <a:lstStyle/>
        <a:p>
          <a:endParaRPr lang="en-US"/>
        </a:p>
      </dgm:t>
    </dgm:pt>
    <dgm:pt modelId="{15CF4ECA-8D7B-402A-836A-184231090F84}">
      <dgm:prSet phldrT="[Text]"/>
      <dgm:spPr/>
      <dgm:t>
        <a:bodyPr/>
        <a:lstStyle/>
        <a:p>
          <a:r>
            <a:rPr lang="en-US" dirty="0" smtClean="0"/>
            <a:t>LOGISTICAL FACILITIES</a:t>
          </a:r>
          <a:endParaRPr lang="en-GB" dirty="0"/>
        </a:p>
      </dgm:t>
    </dgm:pt>
    <dgm:pt modelId="{AFCFC57B-8301-47BE-8D1C-524F2F0F738F}" type="parTrans" cxnId="{0E189258-B56B-4E08-924B-2EA1ADD852EC}">
      <dgm:prSet/>
      <dgm:spPr/>
      <dgm:t>
        <a:bodyPr/>
        <a:lstStyle/>
        <a:p>
          <a:endParaRPr lang="en-US"/>
        </a:p>
      </dgm:t>
    </dgm:pt>
    <dgm:pt modelId="{FDF656FA-CE57-4458-80B4-7C7C1215A455}" type="sibTrans" cxnId="{0E189258-B56B-4E08-924B-2EA1ADD852EC}">
      <dgm:prSet/>
      <dgm:spPr/>
      <dgm:t>
        <a:bodyPr/>
        <a:lstStyle/>
        <a:p>
          <a:endParaRPr lang="en-US"/>
        </a:p>
      </dgm:t>
    </dgm:pt>
    <dgm:pt modelId="{5C039D3D-027E-42CB-876F-3E912413F7CF}">
      <dgm:prSet phldrT="[Text]"/>
      <dgm:spPr/>
      <dgm:t>
        <a:bodyPr/>
        <a:lstStyle/>
        <a:p>
          <a:r>
            <a:rPr lang="en-US" dirty="0" smtClean="0"/>
            <a:t> In land Container </a:t>
          </a:r>
          <a:r>
            <a:rPr lang="en-US" dirty="0" err="1" smtClean="0"/>
            <a:t>Depos</a:t>
          </a:r>
          <a:r>
            <a:rPr lang="en-US" dirty="0" smtClean="0"/>
            <a:t> at major cities are available. </a:t>
          </a:r>
          <a:endParaRPr lang="en-GB" dirty="0"/>
        </a:p>
      </dgm:t>
    </dgm:pt>
    <dgm:pt modelId="{909F0EAE-364B-4A25-AFDA-081C10A4584E}" type="sibTrans" cxnId="{E1FA1FC8-BEA3-450A-A5F9-EB1BF8D3DAC6}">
      <dgm:prSet/>
      <dgm:spPr/>
      <dgm:t>
        <a:bodyPr/>
        <a:lstStyle/>
        <a:p>
          <a:endParaRPr lang="en-US"/>
        </a:p>
      </dgm:t>
    </dgm:pt>
    <dgm:pt modelId="{325F0517-2E02-4924-89A6-F310F767DF3F}" type="parTrans" cxnId="{E1FA1FC8-BEA3-450A-A5F9-EB1BF8D3DAC6}">
      <dgm:prSet/>
      <dgm:spPr/>
      <dgm:t>
        <a:bodyPr/>
        <a:lstStyle/>
        <a:p>
          <a:endParaRPr lang="en-US"/>
        </a:p>
      </dgm:t>
    </dgm:pt>
    <dgm:pt modelId="{D74ED58A-F19C-4964-B98D-209B9A866ABB}">
      <dgm:prSet phldrT="[Text]"/>
      <dgm:spPr/>
      <dgm:t>
        <a:bodyPr/>
        <a:lstStyle/>
        <a:p>
          <a:r>
            <a:rPr lang="en-US" dirty="0" smtClean="0"/>
            <a:t>Warehousing facilities available in major cities.</a:t>
          </a:r>
          <a:endParaRPr lang="en-GB" dirty="0"/>
        </a:p>
      </dgm:t>
    </dgm:pt>
    <dgm:pt modelId="{EFB53E7B-0B62-41A3-A8CF-4EF0C03F1277}" type="parTrans" cxnId="{B3C2CB92-3844-4CE8-AB3A-607481C2265D}">
      <dgm:prSet/>
      <dgm:spPr/>
      <dgm:t>
        <a:bodyPr/>
        <a:lstStyle/>
        <a:p>
          <a:endParaRPr lang="en-US"/>
        </a:p>
      </dgm:t>
    </dgm:pt>
    <dgm:pt modelId="{9426F94D-63BE-412D-BBAF-E2869E1FC887}" type="sibTrans" cxnId="{B3C2CB92-3844-4CE8-AB3A-607481C2265D}">
      <dgm:prSet/>
      <dgm:spPr/>
      <dgm:t>
        <a:bodyPr/>
        <a:lstStyle/>
        <a:p>
          <a:endParaRPr lang="en-US"/>
        </a:p>
      </dgm:t>
    </dgm:pt>
    <dgm:pt modelId="{2D3025D3-5E76-4889-AE0A-E5A08DEE61D8}">
      <dgm:prSet phldrT="[Text]"/>
      <dgm:spPr/>
      <dgm:t>
        <a:bodyPr/>
        <a:lstStyle/>
        <a:p>
          <a:r>
            <a:rPr lang="en-GB" dirty="0" smtClean="0"/>
            <a:t>Container Terminal facilities at Port of </a:t>
          </a:r>
          <a:r>
            <a:rPr lang="en-GB" dirty="0" err="1" smtClean="0"/>
            <a:t>Gwadar</a:t>
          </a:r>
          <a:r>
            <a:rPr lang="en-GB" dirty="0" smtClean="0"/>
            <a:t>, Port </a:t>
          </a:r>
          <a:r>
            <a:rPr lang="en-GB" dirty="0" err="1" smtClean="0"/>
            <a:t>Qasim</a:t>
          </a:r>
          <a:r>
            <a:rPr lang="en-GB" dirty="0" smtClean="0"/>
            <a:t> and Karachi Port are available.</a:t>
          </a:r>
          <a:endParaRPr lang="en-GB" dirty="0"/>
        </a:p>
      </dgm:t>
    </dgm:pt>
    <dgm:pt modelId="{97814321-F4F9-4409-B2CE-B78DD8CCE6C1}" type="parTrans" cxnId="{B0C66844-5A56-4B05-B933-8AE986C7989E}">
      <dgm:prSet/>
      <dgm:spPr/>
      <dgm:t>
        <a:bodyPr/>
        <a:lstStyle/>
        <a:p>
          <a:endParaRPr lang="en-US"/>
        </a:p>
      </dgm:t>
    </dgm:pt>
    <dgm:pt modelId="{BC145410-AE14-4AF0-AE71-AD99ADB0F88E}" type="sibTrans" cxnId="{B0C66844-5A56-4B05-B933-8AE986C7989E}">
      <dgm:prSet/>
      <dgm:spPr/>
      <dgm:t>
        <a:bodyPr/>
        <a:lstStyle/>
        <a:p>
          <a:endParaRPr lang="en-US"/>
        </a:p>
      </dgm:t>
    </dgm:pt>
    <dgm:pt modelId="{94ADBE01-D866-4B0A-89DC-FCC2A971E69A}">
      <dgm:prSet phldrT="[Text]"/>
      <dgm:spPr/>
      <dgm:t>
        <a:bodyPr/>
        <a:lstStyle/>
        <a:p>
          <a:r>
            <a:rPr lang="en-US" dirty="0" smtClean="0"/>
            <a:t>Packaging, Storage and Logistics facilities are available.  </a:t>
          </a:r>
          <a:endParaRPr lang="en-GB" dirty="0"/>
        </a:p>
      </dgm:t>
    </dgm:pt>
    <dgm:pt modelId="{9D65B0AA-90B2-4162-B6D0-88E3B666E48D}" type="parTrans" cxnId="{CD364C5D-C9A0-4342-98F7-EFDD12E43C3D}">
      <dgm:prSet/>
      <dgm:spPr/>
      <dgm:t>
        <a:bodyPr/>
        <a:lstStyle/>
        <a:p>
          <a:endParaRPr lang="en-US"/>
        </a:p>
      </dgm:t>
    </dgm:pt>
    <dgm:pt modelId="{B9C9470D-70B7-4A1A-BE37-C980A3916F0F}" type="sibTrans" cxnId="{CD364C5D-C9A0-4342-98F7-EFDD12E43C3D}">
      <dgm:prSet/>
      <dgm:spPr/>
      <dgm:t>
        <a:bodyPr/>
        <a:lstStyle/>
        <a:p>
          <a:endParaRPr lang="en-US"/>
        </a:p>
      </dgm:t>
    </dgm:pt>
    <dgm:pt modelId="{70DF2312-BF53-4C12-A1DE-29DBB33738E5}">
      <dgm:prSet/>
      <dgm:spPr/>
      <dgm:t>
        <a:bodyPr/>
        <a:lstStyle/>
        <a:p>
          <a:r>
            <a:rPr lang="en-US" dirty="0" smtClean="0"/>
            <a:t>AIR:</a:t>
          </a:r>
        </a:p>
      </dgm:t>
    </dgm:pt>
    <dgm:pt modelId="{1BA99381-1CA0-4661-897E-7F3BDE88198D}" type="parTrans" cxnId="{597FFAAD-C66B-429B-B570-F04AFCAA8B3F}">
      <dgm:prSet/>
      <dgm:spPr/>
      <dgm:t>
        <a:bodyPr/>
        <a:lstStyle/>
        <a:p>
          <a:endParaRPr lang="en-US"/>
        </a:p>
      </dgm:t>
    </dgm:pt>
    <dgm:pt modelId="{6342FAC1-6085-4CAF-AD0A-A085BE374804}" type="sibTrans" cxnId="{597FFAAD-C66B-429B-B570-F04AFCAA8B3F}">
      <dgm:prSet/>
      <dgm:spPr/>
      <dgm:t>
        <a:bodyPr/>
        <a:lstStyle/>
        <a:p>
          <a:endParaRPr lang="en-US"/>
        </a:p>
      </dgm:t>
    </dgm:pt>
    <dgm:pt modelId="{8FE43CFD-27DB-4FA9-B279-B9766C32867C}">
      <dgm:prSet/>
      <dgm:spPr/>
      <dgm:t>
        <a:bodyPr/>
        <a:lstStyle/>
        <a:p>
          <a:r>
            <a:rPr lang="en-US" dirty="0" smtClean="0"/>
            <a:t>Pakistan has 46 Airports</a:t>
          </a:r>
        </a:p>
      </dgm:t>
    </dgm:pt>
    <dgm:pt modelId="{10206986-5168-467E-B5BE-251263C8F2E6}" type="parTrans" cxnId="{7C3C465D-25A9-4913-B6D0-00212664F500}">
      <dgm:prSet/>
      <dgm:spPr/>
      <dgm:t>
        <a:bodyPr/>
        <a:lstStyle/>
        <a:p>
          <a:endParaRPr lang="en-US"/>
        </a:p>
      </dgm:t>
    </dgm:pt>
    <dgm:pt modelId="{CD6F089E-7A69-4F0E-82F6-F6090BE79A6E}" type="sibTrans" cxnId="{7C3C465D-25A9-4913-B6D0-00212664F500}">
      <dgm:prSet/>
      <dgm:spPr/>
      <dgm:t>
        <a:bodyPr/>
        <a:lstStyle/>
        <a:p>
          <a:endParaRPr lang="en-US"/>
        </a:p>
      </dgm:t>
    </dgm:pt>
    <dgm:pt modelId="{D97297E8-CD22-44E9-9DF4-9D60D4CD114F}">
      <dgm:prSet/>
      <dgm:spPr/>
      <dgm:t>
        <a:bodyPr/>
        <a:lstStyle/>
        <a:p>
          <a:r>
            <a:rPr lang="en-US" dirty="0" smtClean="0"/>
            <a:t>10 are international.</a:t>
          </a:r>
        </a:p>
      </dgm:t>
    </dgm:pt>
    <dgm:pt modelId="{C7A255E0-2533-4218-A4C9-BF1400521CBA}" type="parTrans" cxnId="{08E39A94-0E47-42CB-9518-E5AED19CDC43}">
      <dgm:prSet/>
      <dgm:spPr/>
      <dgm:t>
        <a:bodyPr/>
        <a:lstStyle/>
        <a:p>
          <a:endParaRPr lang="en-US"/>
        </a:p>
      </dgm:t>
    </dgm:pt>
    <dgm:pt modelId="{ABCAEBE1-963F-448A-90A5-7B3FA1011642}" type="sibTrans" cxnId="{08E39A94-0E47-42CB-9518-E5AED19CDC43}">
      <dgm:prSet/>
      <dgm:spPr/>
      <dgm:t>
        <a:bodyPr/>
        <a:lstStyle/>
        <a:p>
          <a:endParaRPr lang="en-US"/>
        </a:p>
      </dgm:t>
    </dgm:pt>
    <dgm:pt modelId="{6A2E7E95-819D-41D2-9EF3-DE6EA05C52DE}" type="pres">
      <dgm:prSet presAssocID="{37AC7372-BB55-4EF0-92E2-7519939712BF}" presName="diagram" presStyleCnt="0">
        <dgm:presLayoutVars>
          <dgm:dir/>
          <dgm:resizeHandles val="exact"/>
        </dgm:presLayoutVars>
      </dgm:prSet>
      <dgm:spPr/>
      <dgm:t>
        <a:bodyPr/>
        <a:lstStyle/>
        <a:p>
          <a:endParaRPr lang="en-US"/>
        </a:p>
      </dgm:t>
    </dgm:pt>
    <dgm:pt modelId="{E61912B2-0821-4670-8CEE-80F377AF3662}" type="pres">
      <dgm:prSet presAssocID="{B97CB20B-3F60-40F5-876A-2B8AF3395384}" presName="node" presStyleLbl="node1" presStyleIdx="0" presStyleCnt="10" custLinFactNeighborX="57189" custLinFactNeighborY="1277">
        <dgm:presLayoutVars>
          <dgm:bulletEnabled val="1"/>
        </dgm:presLayoutVars>
      </dgm:prSet>
      <dgm:spPr/>
      <dgm:t>
        <a:bodyPr/>
        <a:lstStyle/>
        <a:p>
          <a:endParaRPr lang="en-GB"/>
        </a:p>
      </dgm:t>
    </dgm:pt>
    <dgm:pt modelId="{2696138D-7E44-4B84-B29F-D19A99B266C7}" type="pres">
      <dgm:prSet presAssocID="{A2322AA3-1087-485B-8489-D1793933A460}" presName="sibTrans" presStyleCnt="0"/>
      <dgm:spPr/>
    </dgm:pt>
    <dgm:pt modelId="{04BF3A41-82E2-4E9F-89C8-02874958C757}" type="pres">
      <dgm:prSet presAssocID="{0692797B-D792-4C8B-A1B8-9EE546AD2422}" presName="node" presStyleLbl="node1" presStyleIdx="1" presStyleCnt="10" custLinFactNeighborX="55725" custLinFactNeighborY="1277">
        <dgm:presLayoutVars>
          <dgm:bulletEnabled val="1"/>
        </dgm:presLayoutVars>
      </dgm:prSet>
      <dgm:spPr/>
      <dgm:t>
        <a:bodyPr/>
        <a:lstStyle/>
        <a:p>
          <a:endParaRPr lang="en-GB"/>
        </a:p>
      </dgm:t>
    </dgm:pt>
    <dgm:pt modelId="{82A10E68-3BC2-44C3-8529-678401F3BBEF}" type="pres">
      <dgm:prSet presAssocID="{A892B3D2-D0F7-4CE2-A5D9-E09E20DA4354}" presName="sibTrans" presStyleCnt="0"/>
      <dgm:spPr/>
    </dgm:pt>
    <dgm:pt modelId="{8CB9C026-1E33-450B-ACB4-3EDECD854770}" type="pres">
      <dgm:prSet presAssocID="{09162ED2-32E2-475B-8F56-49B168EF1C7B}" presName="node" presStyleLbl="node1" presStyleIdx="2" presStyleCnt="10" custLinFactNeighborX="53535" custLinFactNeighborY="1277">
        <dgm:presLayoutVars>
          <dgm:bulletEnabled val="1"/>
        </dgm:presLayoutVars>
      </dgm:prSet>
      <dgm:spPr/>
      <dgm:t>
        <a:bodyPr/>
        <a:lstStyle/>
        <a:p>
          <a:endParaRPr lang="en-GB"/>
        </a:p>
      </dgm:t>
    </dgm:pt>
    <dgm:pt modelId="{2662F3D4-2B86-4B7E-8A48-2DA9B14397BD}" type="pres">
      <dgm:prSet presAssocID="{1568B871-51AC-4CE3-AF7E-C487959AA2B4}" presName="sibTrans" presStyleCnt="0"/>
      <dgm:spPr/>
    </dgm:pt>
    <dgm:pt modelId="{A39AE61C-951A-4DF2-B85F-165418CEB167}" type="pres">
      <dgm:prSet presAssocID="{D3060362-A6A0-42AB-BB25-DEAA196389EE}" presName="node" presStyleLbl="node1" presStyleIdx="3" presStyleCnt="10" custLinFactX="-100000" custLinFactY="9140" custLinFactNeighborX="-172713" custLinFactNeighborY="100000">
        <dgm:presLayoutVars>
          <dgm:bulletEnabled val="1"/>
        </dgm:presLayoutVars>
      </dgm:prSet>
      <dgm:spPr/>
      <dgm:t>
        <a:bodyPr/>
        <a:lstStyle/>
        <a:p>
          <a:endParaRPr lang="en-GB"/>
        </a:p>
      </dgm:t>
    </dgm:pt>
    <dgm:pt modelId="{016918F7-F81A-43AB-840B-A01550376CF3}" type="pres">
      <dgm:prSet presAssocID="{B9A57BE4-4DCC-47BA-9549-05D3B23FE366}" presName="sibTrans" presStyleCnt="0"/>
      <dgm:spPr/>
    </dgm:pt>
    <dgm:pt modelId="{F4EF3001-DBB6-4998-9993-ECCF2805528C}" type="pres">
      <dgm:prSet presAssocID="{1C81478F-6BB7-41D4-96A1-A10D46693895}" presName="node" presStyleLbl="node1" presStyleIdx="4" presStyleCnt="10" custLinFactX="64641" custLinFactNeighborX="100000" custLinFactNeighborY="-7527">
        <dgm:presLayoutVars>
          <dgm:bulletEnabled val="1"/>
        </dgm:presLayoutVars>
      </dgm:prSet>
      <dgm:spPr/>
      <dgm:t>
        <a:bodyPr/>
        <a:lstStyle/>
        <a:p>
          <a:endParaRPr lang="en-US"/>
        </a:p>
      </dgm:t>
    </dgm:pt>
    <dgm:pt modelId="{DB720343-E4E0-4264-8BC8-B1A97D386CC4}" type="pres">
      <dgm:prSet presAssocID="{F45F83B4-3A43-4BFA-8EC6-E80BF5ECC5BD}" presName="sibTrans" presStyleCnt="0"/>
      <dgm:spPr/>
    </dgm:pt>
    <dgm:pt modelId="{E01B603B-DCD0-4E05-B032-C2457967119E}" type="pres">
      <dgm:prSet presAssocID="{CF4A1C05-E4E5-4533-B994-3C381E7DFB0D}" presName="node" presStyleLbl="node1" presStyleIdx="5" presStyleCnt="10" custLinFactX="64637" custLinFactNeighborX="100000" custLinFactNeighborY="-7527">
        <dgm:presLayoutVars>
          <dgm:bulletEnabled val="1"/>
        </dgm:presLayoutVars>
      </dgm:prSet>
      <dgm:spPr/>
      <dgm:t>
        <a:bodyPr/>
        <a:lstStyle/>
        <a:p>
          <a:endParaRPr lang="en-US"/>
        </a:p>
      </dgm:t>
    </dgm:pt>
    <dgm:pt modelId="{13941065-259F-4BB8-B94F-7F84E2DC5A49}" type="pres">
      <dgm:prSet presAssocID="{EA6BB184-AE1B-44A2-B9C4-E3AE3C541A75}" presName="sibTrans" presStyleCnt="0"/>
      <dgm:spPr/>
    </dgm:pt>
    <dgm:pt modelId="{63B563F4-52CE-49DD-983B-654773C50F33}" type="pres">
      <dgm:prSet presAssocID="{7D9B1C79-630A-428A-B506-DD7EF08EB7D1}" presName="node" presStyleLbl="node1" presStyleIdx="6" presStyleCnt="10" custLinFactX="-39516" custLinFactY="336" custLinFactNeighborX="-100000" custLinFactNeighborY="100000">
        <dgm:presLayoutVars>
          <dgm:bulletEnabled val="1"/>
        </dgm:presLayoutVars>
      </dgm:prSet>
      <dgm:spPr/>
      <dgm:t>
        <a:bodyPr/>
        <a:lstStyle/>
        <a:p>
          <a:endParaRPr lang="en-US"/>
        </a:p>
      </dgm:t>
    </dgm:pt>
    <dgm:pt modelId="{0CE0D2BB-28E9-4434-B338-D8FB073F6AEB}" type="pres">
      <dgm:prSet presAssocID="{4003207D-35AF-4B22-8F99-82DF6BC877A4}" presName="sibTrans" presStyleCnt="0"/>
      <dgm:spPr/>
    </dgm:pt>
    <dgm:pt modelId="{0F70BF4E-54D7-474C-93D6-DD6B7D90C884}" type="pres">
      <dgm:prSet presAssocID="{DA54F9FE-8DD8-452E-A13F-F5CEBD619843}" presName="node" presStyleLbl="node1" presStyleIdx="7" presStyleCnt="10" custLinFactX="-43326" custLinFactY="336" custLinFactNeighborX="-100000" custLinFactNeighborY="100000">
        <dgm:presLayoutVars>
          <dgm:bulletEnabled val="1"/>
        </dgm:presLayoutVars>
      </dgm:prSet>
      <dgm:spPr/>
      <dgm:t>
        <a:bodyPr/>
        <a:lstStyle/>
        <a:p>
          <a:endParaRPr lang="en-US"/>
        </a:p>
      </dgm:t>
    </dgm:pt>
    <dgm:pt modelId="{F19EAE53-84B9-4330-B5DF-C318FCAD1E1B}" type="pres">
      <dgm:prSet presAssocID="{49B20BA0-8B26-4654-8E9D-A31237922A4E}" presName="sibTrans" presStyleCnt="0"/>
      <dgm:spPr/>
    </dgm:pt>
    <dgm:pt modelId="{CFD093EC-1061-4BA3-90DD-2B141C048F4B}" type="pres">
      <dgm:prSet presAssocID="{15CF4ECA-8D7B-402A-836A-184231090F84}" presName="node" presStyleLbl="node1" presStyleIdx="8" presStyleCnt="10" custLinFactX="-100000" custLinFactY="-100000" custLinFactNeighborX="-115285" custLinFactNeighborY="-133251">
        <dgm:presLayoutVars>
          <dgm:bulletEnabled val="1"/>
        </dgm:presLayoutVars>
      </dgm:prSet>
      <dgm:spPr/>
      <dgm:t>
        <a:bodyPr/>
        <a:lstStyle/>
        <a:p>
          <a:endParaRPr lang="en-US"/>
        </a:p>
      </dgm:t>
    </dgm:pt>
    <dgm:pt modelId="{FB005F09-EB75-40ED-A18C-2F17EA9102C7}" type="pres">
      <dgm:prSet presAssocID="{FDF656FA-CE57-4458-80B4-7C7C1215A455}" presName="sibTrans" presStyleCnt="0"/>
      <dgm:spPr/>
    </dgm:pt>
    <dgm:pt modelId="{CF7ED7BC-DBEE-4DFD-9F1E-F883FA24C114}" type="pres">
      <dgm:prSet presAssocID="{70DF2312-BF53-4C12-A1DE-29DBB33738E5}" presName="node" presStyleLbl="node1" presStyleIdx="9" presStyleCnt="10" custLinFactX="59910" custLinFactY="-100000" custLinFactNeighborX="100000" custLinFactNeighborY="-132056">
        <dgm:presLayoutVars>
          <dgm:bulletEnabled val="1"/>
        </dgm:presLayoutVars>
      </dgm:prSet>
      <dgm:spPr/>
      <dgm:t>
        <a:bodyPr/>
        <a:lstStyle/>
        <a:p>
          <a:endParaRPr lang="en-US"/>
        </a:p>
      </dgm:t>
    </dgm:pt>
  </dgm:ptLst>
  <dgm:cxnLst>
    <dgm:cxn modelId="{5146C590-DEF1-4298-8CEE-AA99786B1B2C}" srcId="{09162ED2-32E2-475B-8F56-49B168EF1C7B}" destId="{531BAC7D-0971-476C-BE8E-E53721A47B1D}" srcOrd="2" destOrd="0" parTransId="{55AA2DC9-7D2D-4D03-B699-27793CF32E41}" sibTransId="{FC83C500-0211-4D73-A79C-8C1F91B15F79}"/>
    <dgm:cxn modelId="{8C14097F-9402-4840-9C44-D2FB3FB3ACCC}" type="presOf" srcId="{771843BC-54DD-4EB3-872F-B50D69619538}" destId="{A39AE61C-951A-4DF2-B85F-165418CEB167}" srcOrd="0" destOrd="1" presId="urn:microsoft.com/office/officeart/2005/8/layout/default#1"/>
    <dgm:cxn modelId="{D38BE55A-2A93-4396-BAE3-1E4D05E4197B}" srcId="{B97CB20B-3F60-40F5-876A-2B8AF3395384}" destId="{01348136-B6AE-465D-BD1B-D47EB0D886E5}" srcOrd="2" destOrd="0" parTransId="{5CCCC72A-B423-45DF-A8D2-DB849550082E}" sibTransId="{437426D8-6277-428D-9E75-D66545B5C04C}"/>
    <dgm:cxn modelId="{B0C66844-5A56-4B05-B933-8AE986C7989E}" srcId="{15CF4ECA-8D7B-402A-836A-184231090F84}" destId="{2D3025D3-5E76-4889-AE0A-E5A08DEE61D8}" srcOrd="3" destOrd="0" parTransId="{97814321-F4F9-4409-B2CE-B78DD8CCE6C1}" sibTransId="{BC145410-AE14-4AF0-AE71-AD99ADB0F88E}"/>
    <dgm:cxn modelId="{7085D768-633F-4A2A-9745-D47883F96E5C}" type="presOf" srcId="{DA54F9FE-8DD8-452E-A13F-F5CEBD619843}" destId="{0F70BF4E-54D7-474C-93D6-DD6B7D90C884}" srcOrd="0" destOrd="0" presId="urn:microsoft.com/office/officeart/2005/8/layout/default#1"/>
    <dgm:cxn modelId="{E1FA1FC8-BEA3-450A-A5F9-EB1BF8D3DAC6}" srcId="{15CF4ECA-8D7B-402A-836A-184231090F84}" destId="{5C039D3D-027E-42CB-876F-3E912413F7CF}" srcOrd="0" destOrd="0" parTransId="{325F0517-2E02-4924-89A6-F310F767DF3F}" sibTransId="{909F0EAE-364B-4A25-AFDA-081C10A4584E}"/>
    <dgm:cxn modelId="{1D4C8353-7A4D-4679-8DED-BB382C6908DD}" srcId="{0692797B-D792-4C8B-A1B8-9EE546AD2422}" destId="{3623B52C-048C-41FC-B9CC-6BDF794CBF97}" srcOrd="4" destOrd="0" parTransId="{248F7BB0-F7D1-4225-9B8C-BD989574A82D}" sibTransId="{B29BC69B-6CEA-40EE-BBBE-958B9B775602}"/>
    <dgm:cxn modelId="{597FFAAD-C66B-429B-B570-F04AFCAA8B3F}" srcId="{37AC7372-BB55-4EF0-92E2-7519939712BF}" destId="{70DF2312-BF53-4C12-A1DE-29DBB33738E5}" srcOrd="9" destOrd="0" parTransId="{1BA99381-1CA0-4661-897E-7F3BDE88198D}" sibTransId="{6342FAC1-6085-4CAF-AD0A-A085BE374804}"/>
    <dgm:cxn modelId="{79147260-8729-4C5C-8CEB-B7FBE1C61642}" srcId="{09162ED2-32E2-475B-8F56-49B168EF1C7B}" destId="{586FCC9C-7EB3-4BAA-9596-E2A826B2A01E}" srcOrd="3" destOrd="0" parTransId="{3BDE5D8D-AD99-421F-98A1-9E195E0D6BBF}" sibTransId="{90147DDD-6016-423B-B161-FB934D5D3FC9}"/>
    <dgm:cxn modelId="{0448C7FF-CF5F-4074-8001-85B0DA7AF6AC}" type="presOf" srcId="{0692797B-D792-4C8B-A1B8-9EE546AD2422}" destId="{04BF3A41-82E2-4E9F-89C8-02874958C757}" srcOrd="0" destOrd="0" presId="urn:microsoft.com/office/officeart/2005/8/layout/default#1"/>
    <dgm:cxn modelId="{8B1B230E-5188-4494-BF20-FA2ACF494BCE}" type="presOf" srcId="{09162ED2-32E2-475B-8F56-49B168EF1C7B}" destId="{8CB9C026-1E33-450B-ACB4-3EDECD854770}" srcOrd="0" destOrd="0" presId="urn:microsoft.com/office/officeart/2005/8/layout/default#1"/>
    <dgm:cxn modelId="{E7854C4C-DF0A-4BE5-8C34-31F2026E9557}" srcId="{37AC7372-BB55-4EF0-92E2-7519939712BF}" destId="{0692797B-D792-4C8B-A1B8-9EE546AD2422}" srcOrd="1" destOrd="0" parTransId="{B8113B2A-36C9-4614-8B37-3E204FC707C6}" sibTransId="{A892B3D2-D0F7-4CE2-A5D9-E09E20DA4354}"/>
    <dgm:cxn modelId="{44630438-C89D-427F-9577-E4F96A7B76CB}" type="presOf" srcId="{1C81478F-6BB7-41D4-96A1-A10D46693895}" destId="{F4EF3001-DBB6-4998-9993-ECCF2805528C}" srcOrd="0" destOrd="0" presId="urn:microsoft.com/office/officeart/2005/8/layout/default#1"/>
    <dgm:cxn modelId="{5134AD4A-4BAF-44AA-A2CC-84602E255785}" type="presOf" srcId="{05C1B5D8-A6B3-4F26-BA1C-526AF58759D0}" destId="{E61912B2-0821-4670-8CEE-80F377AF3662}" srcOrd="0" destOrd="2" presId="urn:microsoft.com/office/officeart/2005/8/layout/default#1"/>
    <dgm:cxn modelId="{78A0EFF4-6ACB-41B1-9980-92F91E8405E8}" type="presOf" srcId="{8FE43CFD-27DB-4FA9-B279-B9766C32867C}" destId="{CF7ED7BC-DBEE-4DFD-9F1E-F883FA24C114}" srcOrd="0" destOrd="1" presId="urn:microsoft.com/office/officeart/2005/8/layout/default#1"/>
    <dgm:cxn modelId="{BEA18115-CBA9-4E19-A379-EC375305F53A}" type="presOf" srcId="{CF6BD4B1-461B-46B7-B6F0-F63A2EBFB698}" destId="{04BF3A41-82E2-4E9F-89C8-02874958C757}" srcOrd="0" destOrd="4" presId="urn:microsoft.com/office/officeart/2005/8/layout/default#1"/>
    <dgm:cxn modelId="{B7BD805E-8DAB-44C2-AF00-D48D70A4496D}" srcId="{09162ED2-32E2-475B-8F56-49B168EF1C7B}" destId="{B06C030F-CC2A-4B3E-BC15-016DB6892375}" srcOrd="1" destOrd="0" parTransId="{DFC610C4-F14D-49EB-B64A-F4264AF492B5}" sibTransId="{0D94D25A-6410-42CF-B31A-0D9F3266E036}"/>
    <dgm:cxn modelId="{388C660E-7094-4741-8884-F9DC886032C1}" type="presOf" srcId="{3E9AF832-2456-481D-B578-5A708584B266}" destId="{63B563F4-52CE-49DD-983B-654773C50F33}" srcOrd="0" destOrd="1" presId="urn:microsoft.com/office/officeart/2005/8/layout/default#1"/>
    <dgm:cxn modelId="{CD364C5D-C9A0-4342-98F7-EFDD12E43C3D}" srcId="{15CF4ECA-8D7B-402A-836A-184231090F84}" destId="{94ADBE01-D866-4B0A-89DC-FCC2A971E69A}" srcOrd="2" destOrd="0" parTransId="{9D65B0AA-90B2-4162-B6D0-88E3B666E48D}" sibTransId="{B9C9470D-70B7-4A1A-BE37-C980A3916F0F}"/>
    <dgm:cxn modelId="{D484EE35-1C3E-4C29-927C-B44F1F33D9B4}" srcId="{0692797B-D792-4C8B-A1B8-9EE546AD2422}" destId="{D61AB0B3-B1AB-43D3-B930-1B460F07DFFA}" srcOrd="2" destOrd="0" parTransId="{C05C5A26-CEC1-4F28-BF7F-802CDCD601B6}" sibTransId="{6A3C4F8E-DA05-45A5-9016-0E414D321B7E}"/>
    <dgm:cxn modelId="{06666BEC-3DC0-4E78-A390-CF4E4B88738F}" srcId="{37AC7372-BB55-4EF0-92E2-7519939712BF}" destId="{DA54F9FE-8DD8-452E-A13F-F5CEBD619843}" srcOrd="7" destOrd="0" parTransId="{33969D8E-3C45-4C68-BDD1-75F1E52E4414}" sibTransId="{49B20BA0-8B26-4654-8E9D-A31237922A4E}"/>
    <dgm:cxn modelId="{CE1D0DFB-4085-43DE-97BB-D06B08B3B5CC}" srcId="{B97CB20B-3F60-40F5-876A-2B8AF3395384}" destId="{9AA2A08D-8FDD-42A1-B2AE-ADCFD231C269}" srcOrd="0" destOrd="0" parTransId="{E29780CC-CDC2-4822-B901-A492714FFCF6}" sibTransId="{28FBE96D-EAF8-4D17-9C9C-A835384C8191}"/>
    <dgm:cxn modelId="{4631243A-4618-4FB7-9F01-53AD1301C562}" type="presOf" srcId="{531BAC7D-0971-476C-BE8E-E53721A47B1D}" destId="{8CB9C026-1E33-450B-ACB4-3EDECD854770}" srcOrd="0" destOrd="3" presId="urn:microsoft.com/office/officeart/2005/8/layout/default#1"/>
    <dgm:cxn modelId="{1AE072D4-6C3B-4FFA-84DA-E1130D0F8068}" type="presOf" srcId="{C8561164-637B-4D4F-B224-A6E1A00CC20C}" destId="{8CB9C026-1E33-450B-ACB4-3EDECD854770}" srcOrd="0" destOrd="1" presId="urn:microsoft.com/office/officeart/2005/8/layout/default#1"/>
    <dgm:cxn modelId="{CDC993AC-6B32-490F-9D83-29DC6EAAAE1E}" type="presOf" srcId="{94ADBE01-D866-4B0A-89DC-FCC2A971E69A}" destId="{CFD093EC-1061-4BA3-90DD-2B141C048F4B}" srcOrd="0" destOrd="3" presId="urn:microsoft.com/office/officeart/2005/8/layout/default#1"/>
    <dgm:cxn modelId="{E51172E3-3496-40A3-9917-F6417626065D}" srcId="{37AC7372-BB55-4EF0-92E2-7519939712BF}" destId="{D3060362-A6A0-42AB-BB25-DEAA196389EE}" srcOrd="3" destOrd="0" parTransId="{3AEDA1BA-A473-49CA-8267-48FCFF34D954}" sibTransId="{B9A57BE4-4DCC-47BA-9549-05D3B23FE366}"/>
    <dgm:cxn modelId="{2B8A5156-6BB8-4A6B-A908-6A0444945554}" srcId="{0692797B-D792-4C8B-A1B8-9EE546AD2422}" destId="{B8021295-7685-446C-B0C5-869143441FB4}" srcOrd="0" destOrd="0" parTransId="{967F0D0E-0BC1-46D9-A327-EF6EAF0A3E36}" sibTransId="{DB813632-ECE1-4135-B94B-286780E35651}"/>
    <dgm:cxn modelId="{852D7B39-8330-49EB-A17D-C00903F35E89}" type="presOf" srcId="{586FCC9C-7EB3-4BAA-9596-E2A826B2A01E}" destId="{8CB9C026-1E33-450B-ACB4-3EDECD854770}" srcOrd="0" destOrd="4" presId="urn:microsoft.com/office/officeart/2005/8/layout/default#1"/>
    <dgm:cxn modelId="{95C53F46-2519-4414-874F-388F5E573018}" srcId="{37AC7372-BB55-4EF0-92E2-7519939712BF}" destId="{1C81478F-6BB7-41D4-96A1-A10D46693895}" srcOrd="4" destOrd="0" parTransId="{2BA4D9B8-C535-45F7-B7FC-9990062221F5}" sibTransId="{F45F83B4-3A43-4BFA-8EC6-E80BF5ECC5BD}"/>
    <dgm:cxn modelId="{391A4FF7-188B-4219-90A0-D05562A9BF7E}" srcId="{0692797B-D792-4C8B-A1B8-9EE546AD2422}" destId="{0BB775E0-C6BC-4D17-874B-8CDB69DCE9A7}" srcOrd="1" destOrd="0" parTransId="{2B0FF2AE-7CD7-41FE-BF23-C8B20832FDCE}" sibTransId="{6733972F-5474-40FF-8AFC-DD2D6981D303}"/>
    <dgm:cxn modelId="{7EFAADEA-5CE9-4EA6-AC4A-9645943341FF}" type="presOf" srcId="{686D4236-B4E0-4998-B3C7-281712F3EFED}" destId="{E01B603B-DCD0-4E05-B032-C2457967119E}" srcOrd="0" destOrd="1" presId="urn:microsoft.com/office/officeart/2005/8/layout/default#1"/>
    <dgm:cxn modelId="{FD94FDE7-D5A4-480F-9809-CB9DC3B94AFB}" srcId="{1C81478F-6BB7-41D4-96A1-A10D46693895}" destId="{75BCDCEC-0C58-4890-8AF3-85C4C0582B89}" srcOrd="0" destOrd="0" parTransId="{1ED79DE7-8B43-465B-A678-32A951C56660}" sibTransId="{6E5F0386-A004-42CB-8C2B-7307221C48C0}"/>
    <dgm:cxn modelId="{08E39A94-0E47-42CB-9518-E5AED19CDC43}" srcId="{70DF2312-BF53-4C12-A1DE-29DBB33738E5}" destId="{D97297E8-CD22-44E9-9DF4-9D60D4CD114F}" srcOrd="1" destOrd="0" parTransId="{C7A255E0-2533-4218-A4C9-BF1400521CBA}" sibTransId="{ABCAEBE1-963F-448A-90A5-7B3FA1011642}"/>
    <dgm:cxn modelId="{C81BD105-65E4-4856-8912-B8ECE6BC108F}" type="presOf" srcId="{0BB775E0-C6BC-4D17-874B-8CDB69DCE9A7}" destId="{04BF3A41-82E2-4E9F-89C8-02874958C757}" srcOrd="0" destOrd="2" presId="urn:microsoft.com/office/officeart/2005/8/layout/default#1"/>
    <dgm:cxn modelId="{68B55A96-D002-4A87-B3D3-D1EF0ECDE487}" srcId="{37AC7372-BB55-4EF0-92E2-7519939712BF}" destId="{B97CB20B-3F60-40F5-876A-2B8AF3395384}" srcOrd="0" destOrd="0" parTransId="{52BA1D0F-09EC-4286-9B4E-44B7E8AEC7BF}" sibTransId="{A2322AA3-1087-485B-8489-D1793933A460}"/>
    <dgm:cxn modelId="{A569130D-CF76-4D04-AE67-9BAB81FB1A80}" type="presOf" srcId="{5C1F4D1D-ED5E-42FC-B55E-3AD0B343CCDD}" destId="{0F70BF4E-54D7-474C-93D6-DD6B7D90C884}" srcOrd="0" destOrd="1" presId="urn:microsoft.com/office/officeart/2005/8/layout/default#1"/>
    <dgm:cxn modelId="{F7472487-2830-4B12-A3CF-B4DAE4BDF3EA}" srcId="{D3060362-A6A0-42AB-BB25-DEAA196389EE}" destId="{771843BC-54DD-4EB3-872F-B50D69619538}" srcOrd="0" destOrd="0" parTransId="{E7242B91-DD58-4364-8AF2-6BC8586AFB47}" sibTransId="{1B3117E3-D262-43C5-9A75-0CF1A45BAA71}"/>
    <dgm:cxn modelId="{1DAAD44D-9FE8-4342-B93E-19043E4032BC}" type="presOf" srcId="{15CF4ECA-8D7B-402A-836A-184231090F84}" destId="{CFD093EC-1061-4BA3-90DD-2B141C048F4B}" srcOrd="0" destOrd="0" presId="urn:microsoft.com/office/officeart/2005/8/layout/default#1"/>
    <dgm:cxn modelId="{41FADFB8-68BD-43A5-8135-08EF570DA8BF}" type="presOf" srcId="{3623B52C-048C-41FC-B9CC-6BDF794CBF97}" destId="{04BF3A41-82E2-4E9F-89C8-02874958C757}" srcOrd="0" destOrd="5" presId="urn:microsoft.com/office/officeart/2005/8/layout/default#1"/>
    <dgm:cxn modelId="{7C3C465D-25A9-4913-B6D0-00212664F500}" srcId="{70DF2312-BF53-4C12-A1DE-29DBB33738E5}" destId="{8FE43CFD-27DB-4FA9-B279-B9766C32867C}" srcOrd="0" destOrd="0" parTransId="{10206986-5168-467E-B5BE-251263C8F2E6}" sibTransId="{CD6F089E-7A69-4F0E-82F6-F6090BE79A6E}"/>
    <dgm:cxn modelId="{C84A5BAA-DDAA-4DCF-9CCA-76BD9A9AFF1B}" srcId="{B97CB20B-3F60-40F5-876A-2B8AF3395384}" destId="{645929D7-4CBD-4C95-AFDC-685914B09E24}" srcOrd="3" destOrd="0" parTransId="{433BF67D-8A1F-41CB-BD61-9DC81A856D6F}" sibTransId="{3361BBE2-D78E-40D1-ACDF-9E340885C0B7}"/>
    <dgm:cxn modelId="{0E189258-B56B-4E08-924B-2EA1ADD852EC}" srcId="{37AC7372-BB55-4EF0-92E2-7519939712BF}" destId="{15CF4ECA-8D7B-402A-836A-184231090F84}" srcOrd="8" destOrd="0" parTransId="{AFCFC57B-8301-47BE-8D1C-524F2F0F738F}" sibTransId="{FDF656FA-CE57-4458-80B4-7C7C1215A455}"/>
    <dgm:cxn modelId="{B15E9541-7BDC-4436-BA56-70C082760191}" srcId="{37AC7372-BB55-4EF0-92E2-7519939712BF}" destId="{7D9B1C79-630A-428A-B506-DD7EF08EB7D1}" srcOrd="6" destOrd="0" parTransId="{F29A9A75-3E28-4184-BFB1-34C8D20088A6}" sibTransId="{4003207D-35AF-4B22-8F99-82DF6BC877A4}"/>
    <dgm:cxn modelId="{9B6D65EC-1F5A-477B-8653-62EE2946BACB}" type="presOf" srcId="{75BCDCEC-0C58-4890-8AF3-85C4C0582B89}" destId="{F4EF3001-DBB6-4998-9993-ECCF2805528C}" srcOrd="0" destOrd="1" presId="urn:microsoft.com/office/officeart/2005/8/layout/default#1"/>
    <dgm:cxn modelId="{52D95F0D-9BCB-4A9E-8A29-4C6637BCA866}" type="presOf" srcId="{D61AB0B3-B1AB-43D3-B930-1B460F07DFFA}" destId="{04BF3A41-82E2-4E9F-89C8-02874958C757}" srcOrd="0" destOrd="3" presId="urn:microsoft.com/office/officeart/2005/8/layout/default#1"/>
    <dgm:cxn modelId="{7A01BC7B-83DC-490A-BA1B-272F5F3AE99E}" srcId="{7D9B1C79-630A-428A-B506-DD7EF08EB7D1}" destId="{3E9AF832-2456-481D-B578-5A708584B266}" srcOrd="0" destOrd="0" parTransId="{9BF7E2FC-789A-4B5B-89C9-1550A4839C03}" sibTransId="{D74E18E9-1925-4308-BC36-27C007CAAD9A}"/>
    <dgm:cxn modelId="{3FF2CC04-99A4-446A-9BB9-4DEF8DCF482A}" type="presOf" srcId="{9AA2A08D-8FDD-42A1-B2AE-ADCFD231C269}" destId="{E61912B2-0821-4670-8CEE-80F377AF3662}" srcOrd="0" destOrd="1" presId="urn:microsoft.com/office/officeart/2005/8/layout/default#1"/>
    <dgm:cxn modelId="{595053AB-8479-44D4-B044-563785753421}" type="presOf" srcId="{37AC7372-BB55-4EF0-92E2-7519939712BF}" destId="{6A2E7E95-819D-41D2-9EF3-DE6EA05C52DE}" srcOrd="0" destOrd="0" presId="urn:microsoft.com/office/officeart/2005/8/layout/default#1"/>
    <dgm:cxn modelId="{7D0A6B2A-7758-4A48-B8BF-34985F6C9ABA}" srcId="{09162ED2-32E2-475B-8F56-49B168EF1C7B}" destId="{C8561164-637B-4D4F-B224-A6E1A00CC20C}" srcOrd="0" destOrd="0" parTransId="{393F1684-BBDE-46C2-938F-EC5EC9985D5E}" sibTransId="{1B4DD2F1-2254-4B92-B321-FE4B075CA6C1}"/>
    <dgm:cxn modelId="{2C892A35-03F2-4F13-A3ED-0D85CF59D3E8}" type="presOf" srcId="{B8021295-7685-446C-B0C5-869143441FB4}" destId="{04BF3A41-82E2-4E9F-89C8-02874958C757}" srcOrd="0" destOrd="1" presId="urn:microsoft.com/office/officeart/2005/8/layout/default#1"/>
    <dgm:cxn modelId="{AAFB755B-A3C7-48F5-8EAF-C41FB5CBCE5D}" srcId="{37AC7372-BB55-4EF0-92E2-7519939712BF}" destId="{09162ED2-32E2-475B-8F56-49B168EF1C7B}" srcOrd="2" destOrd="0" parTransId="{57AF40BE-4410-4C85-8644-576954961F19}" sibTransId="{1568B871-51AC-4CE3-AF7E-C487959AA2B4}"/>
    <dgm:cxn modelId="{6EA39D3F-C5FF-4ECC-B127-5A3491AD2DE8}" type="presOf" srcId="{B6DAE4D1-5AF1-43B8-ADC8-533171F7BA6D}" destId="{E01B603B-DCD0-4E05-B032-C2457967119E}" srcOrd="0" destOrd="2" presId="urn:microsoft.com/office/officeart/2005/8/layout/default#1"/>
    <dgm:cxn modelId="{1D5A5C60-1AED-4F17-A813-D443130AF8F0}" srcId="{CF4A1C05-E4E5-4533-B994-3C381E7DFB0D}" destId="{B6DAE4D1-5AF1-43B8-ADC8-533171F7BA6D}" srcOrd="1" destOrd="0" parTransId="{7092F513-3C64-45CC-BDD3-AA6203815CF8}" sibTransId="{E7CD75EA-8F90-49D2-8488-763B9D91E056}"/>
    <dgm:cxn modelId="{9FB08CC3-F95B-4DB9-A984-35A49DF79046}" srcId="{B97CB20B-3F60-40F5-876A-2B8AF3395384}" destId="{05C1B5D8-A6B3-4F26-BA1C-526AF58759D0}" srcOrd="1" destOrd="0" parTransId="{ECFF53AB-922A-43C7-9BCD-7D20C3D74EEB}" sibTransId="{98910022-E666-421B-838A-1E072F8ACE60}"/>
    <dgm:cxn modelId="{85DDC94D-7635-40D1-9CA1-B7126E5E34C4}" type="presOf" srcId="{01348136-B6AE-465D-BD1B-D47EB0D886E5}" destId="{E61912B2-0821-4670-8CEE-80F377AF3662}" srcOrd="0" destOrd="3" presId="urn:microsoft.com/office/officeart/2005/8/layout/default#1"/>
    <dgm:cxn modelId="{C03ED99C-29F9-4B3E-8008-59C64CFE27D3}" type="presOf" srcId="{7D9B1C79-630A-428A-B506-DD7EF08EB7D1}" destId="{63B563F4-52CE-49DD-983B-654773C50F33}" srcOrd="0" destOrd="0" presId="urn:microsoft.com/office/officeart/2005/8/layout/default#1"/>
    <dgm:cxn modelId="{580D5EF8-08EB-428D-94AF-782C9620F81C}" type="presOf" srcId="{D3060362-A6A0-42AB-BB25-DEAA196389EE}" destId="{A39AE61C-951A-4DF2-B85F-165418CEB167}" srcOrd="0" destOrd="0" presId="urn:microsoft.com/office/officeart/2005/8/layout/default#1"/>
    <dgm:cxn modelId="{4946C23A-C5EF-46CD-A7AC-4E68542C63E2}" type="presOf" srcId="{B97CB20B-3F60-40F5-876A-2B8AF3395384}" destId="{E61912B2-0821-4670-8CEE-80F377AF3662}" srcOrd="0" destOrd="0" presId="urn:microsoft.com/office/officeart/2005/8/layout/default#1"/>
    <dgm:cxn modelId="{E8FF6FC6-573E-4AC5-8AB3-38C1DEBE85B6}" type="presOf" srcId="{CF4A1C05-E4E5-4533-B994-3C381E7DFB0D}" destId="{E01B603B-DCD0-4E05-B032-C2457967119E}" srcOrd="0" destOrd="0" presId="urn:microsoft.com/office/officeart/2005/8/layout/default#1"/>
    <dgm:cxn modelId="{6BB3C45E-917B-44BD-BBF7-D7C2CF419290}" type="presOf" srcId="{5C039D3D-027E-42CB-876F-3E912413F7CF}" destId="{CFD093EC-1061-4BA3-90DD-2B141C048F4B}" srcOrd="0" destOrd="1" presId="urn:microsoft.com/office/officeart/2005/8/layout/default#1"/>
    <dgm:cxn modelId="{27769060-C1DD-44B9-815B-AD92C9A2465A}" srcId="{CF4A1C05-E4E5-4533-B994-3C381E7DFB0D}" destId="{686D4236-B4E0-4998-B3C7-281712F3EFED}" srcOrd="0" destOrd="0" parTransId="{999F6AD6-1B7A-4E22-89A4-A9337FA43643}" sibTransId="{F3FE6412-429E-49FE-8AC3-5224ACB47F26}"/>
    <dgm:cxn modelId="{FDD13B72-066E-40E3-9900-C109DF352328}" type="presOf" srcId="{B06C030F-CC2A-4B3E-BC15-016DB6892375}" destId="{8CB9C026-1E33-450B-ACB4-3EDECD854770}" srcOrd="0" destOrd="2" presId="urn:microsoft.com/office/officeart/2005/8/layout/default#1"/>
    <dgm:cxn modelId="{636DE3DC-1962-4D34-ADD5-EB51C3DE1132}" type="presOf" srcId="{70DF2312-BF53-4C12-A1DE-29DBB33738E5}" destId="{CF7ED7BC-DBEE-4DFD-9F1E-F883FA24C114}" srcOrd="0" destOrd="0" presId="urn:microsoft.com/office/officeart/2005/8/layout/default#1"/>
    <dgm:cxn modelId="{0E641D0B-0B0D-43B8-8568-88313F9F7F4F}" type="presOf" srcId="{D97297E8-CD22-44E9-9DF4-9D60D4CD114F}" destId="{CF7ED7BC-DBEE-4DFD-9F1E-F883FA24C114}" srcOrd="0" destOrd="2" presId="urn:microsoft.com/office/officeart/2005/8/layout/default#1"/>
    <dgm:cxn modelId="{39470350-C04E-4E14-8335-28102A3E2673}" type="presOf" srcId="{D74ED58A-F19C-4964-B98D-209B9A866ABB}" destId="{CFD093EC-1061-4BA3-90DD-2B141C048F4B}" srcOrd="0" destOrd="2" presId="urn:microsoft.com/office/officeart/2005/8/layout/default#1"/>
    <dgm:cxn modelId="{0DE70BD4-FF55-4EE2-A093-7E129515E9D4}" srcId="{DA54F9FE-8DD8-452E-A13F-F5CEBD619843}" destId="{5C1F4D1D-ED5E-42FC-B55E-3AD0B343CCDD}" srcOrd="0" destOrd="0" parTransId="{6DB68A4B-9E7B-441D-B683-39DEA8E35A32}" sibTransId="{E0B5909C-B7B0-462F-8376-5BED4D2ABB76}"/>
    <dgm:cxn modelId="{B3C2CB92-3844-4CE8-AB3A-607481C2265D}" srcId="{15CF4ECA-8D7B-402A-836A-184231090F84}" destId="{D74ED58A-F19C-4964-B98D-209B9A866ABB}" srcOrd="1" destOrd="0" parTransId="{EFB53E7B-0B62-41A3-A8CF-4EF0C03F1277}" sibTransId="{9426F94D-63BE-412D-BBAF-E2869E1FC887}"/>
    <dgm:cxn modelId="{99C90816-CD9B-4A00-AC42-C011D2502011}" srcId="{0692797B-D792-4C8B-A1B8-9EE546AD2422}" destId="{CF6BD4B1-461B-46B7-B6F0-F63A2EBFB698}" srcOrd="3" destOrd="0" parTransId="{861E22B9-4B88-4769-8B00-7B1DD20B4B79}" sibTransId="{2B006625-FA8A-4342-B7A1-76CA210004FE}"/>
    <dgm:cxn modelId="{0520C27F-B68B-471D-BFC9-433E048E377A}" srcId="{37AC7372-BB55-4EF0-92E2-7519939712BF}" destId="{CF4A1C05-E4E5-4533-B994-3C381E7DFB0D}" srcOrd="5" destOrd="0" parTransId="{D14B1E8D-858B-44A2-BB40-17EBE07AD77F}" sibTransId="{EA6BB184-AE1B-44A2-B9C4-E3AE3C541A75}"/>
    <dgm:cxn modelId="{BA9619BC-6D44-4246-81A5-ABC4FE14AE45}" type="presOf" srcId="{645929D7-4CBD-4C95-AFDC-685914B09E24}" destId="{E61912B2-0821-4670-8CEE-80F377AF3662}" srcOrd="0" destOrd="4" presId="urn:microsoft.com/office/officeart/2005/8/layout/default#1"/>
    <dgm:cxn modelId="{DAC9228D-68F0-495F-93DC-8970360E6659}" type="presOf" srcId="{2D3025D3-5E76-4889-AE0A-E5A08DEE61D8}" destId="{CFD093EC-1061-4BA3-90DD-2B141C048F4B}" srcOrd="0" destOrd="4" presId="urn:microsoft.com/office/officeart/2005/8/layout/default#1"/>
    <dgm:cxn modelId="{A6CCB715-D6E4-4AB1-A5AB-3146558570AF}" type="presParOf" srcId="{6A2E7E95-819D-41D2-9EF3-DE6EA05C52DE}" destId="{E61912B2-0821-4670-8CEE-80F377AF3662}" srcOrd="0" destOrd="0" presId="urn:microsoft.com/office/officeart/2005/8/layout/default#1"/>
    <dgm:cxn modelId="{4F6A2845-AC93-4BBD-ADA6-BF09585E3D0E}" type="presParOf" srcId="{6A2E7E95-819D-41D2-9EF3-DE6EA05C52DE}" destId="{2696138D-7E44-4B84-B29F-D19A99B266C7}" srcOrd="1" destOrd="0" presId="urn:microsoft.com/office/officeart/2005/8/layout/default#1"/>
    <dgm:cxn modelId="{68E8D69A-EB11-4B29-A9D7-5CB7356E7AD9}" type="presParOf" srcId="{6A2E7E95-819D-41D2-9EF3-DE6EA05C52DE}" destId="{04BF3A41-82E2-4E9F-89C8-02874958C757}" srcOrd="2" destOrd="0" presId="urn:microsoft.com/office/officeart/2005/8/layout/default#1"/>
    <dgm:cxn modelId="{4889CA21-507A-4BAB-891E-66E2ABC5037E}" type="presParOf" srcId="{6A2E7E95-819D-41D2-9EF3-DE6EA05C52DE}" destId="{82A10E68-3BC2-44C3-8529-678401F3BBEF}" srcOrd="3" destOrd="0" presId="urn:microsoft.com/office/officeart/2005/8/layout/default#1"/>
    <dgm:cxn modelId="{039D6AF3-AA2C-406B-8175-A2608386A875}" type="presParOf" srcId="{6A2E7E95-819D-41D2-9EF3-DE6EA05C52DE}" destId="{8CB9C026-1E33-450B-ACB4-3EDECD854770}" srcOrd="4" destOrd="0" presId="urn:microsoft.com/office/officeart/2005/8/layout/default#1"/>
    <dgm:cxn modelId="{2D420845-9C46-4D7F-B2D4-55BA8B7A2E03}" type="presParOf" srcId="{6A2E7E95-819D-41D2-9EF3-DE6EA05C52DE}" destId="{2662F3D4-2B86-4B7E-8A48-2DA9B14397BD}" srcOrd="5" destOrd="0" presId="urn:microsoft.com/office/officeart/2005/8/layout/default#1"/>
    <dgm:cxn modelId="{838F7238-2835-499E-8E65-F372CF8E8CF0}" type="presParOf" srcId="{6A2E7E95-819D-41D2-9EF3-DE6EA05C52DE}" destId="{A39AE61C-951A-4DF2-B85F-165418CEB167}" srcOrd="6" destOrd="0" presId="urn:microsoft.com/office/officeart/2005/8/layout/default#1"/>
    <dgm:cxn modelId="{5D32081F-7B69-49B0-9449-6CC4D669F115}" type="presParOf" srcId="{6A2E7E95-819D-41D2-9EF3-DE6EA05C52DE}" destId="{016918F7-F81A-43AB-840B-A01550376CF3}" srcOrd="7" destOrd="0" presId="urn:microsoft.com/office/officeart/2005/8/layout/default#1"/>
    <dgm:cxn modelId="{C3CA49CD-5B6A-434C-B8AF-C414E7641EF1}" type="presParOf" srcId="{6A2E7E95-819D-41D2-9EF3-DE6EA05C52DE}" destId="{F4EF3001-DBB6-4998-9993-ECCF2805528C}" srcOrd="8" destOrd="0" presId="urn:microsoft.com/office/officeart/2005/8/layout/default#1"/>
    <dgm:cxn modelId="{F29BFE87-C025-4667-B891-7E662A9CD73E}" type="presParOf" srcId="{6A2E7E95-819D-41D2-9EF3-DE6EA05C52DE}" destId="{DB720343-E4E0-4264-8BC8-B1A97D386CC4}" srcOrd="9" destOrd="0" presId="urn:microsoft.com/office/officeart/2005/8/layout/default#1"/>
    <dgm:cxn modelId="{F50F0799-9C6D-43DC-AC73-F278B9CBEE62}" type="presParOf" srcId="{6A2E7E95-819D-41D2-9EF3-DE6EA05C52DE}" destId="{E01B603B-DCD0-4E05-B032-C2457967119E}" srcOrd="10" destOrd="0" presId="urn:microsoft.com/office/officeart/2005/8/layout/default#1"/>
    <dgm:cxn modelId="{2CF2D9CC-FF46-412D-9CA7-EEDEEF741D50}" type="presParOf" srcId="{6A2E7E95-819D-41D2-9EF3-DE6EA05C52DE}" destId="{13941065-259F-4BB8-B94F-7F84E2DC5A49}" srcOrd="11" destOrd="0" presId="urn:microsoft.com/office/officeart/2005/8/layout/default#1"/>
    <dgm:cxn modelId="{DDD7CC4F-2DAE-439F-8DA5-551051C94816}" type="presParOf" srcId="{6A2E7E95-819D-41D2-9EF3-DE6EA05C52DE}" destId="{63B563F4-52CE-49DD-983B-654773C50F33}" srcOrd="12" destOrd="0" presId="urn:microsoft.com/office/officeart/2005/8/layout/default#1"/>
    <dgm:cxn modelId="{E664EED0-EDE0-444A-B7B6-B79BDF42E733}" type="presParOf" srcId="{6A2E7E95-819D-41D2-9EF3-DE6EA05C52DE}" destId="{0CE0D2BB-28E9-4434-B338-D8FB073F6AEB}" srcOrd="13" destOrd="0" presId="urn:microsoft.com/office/officeart/2005/8/layout/default#1"/>
    <dgm:cxn modelId="{A31CE560-BC48-4CCB-AD82-78B0E0127EF8}" type="presParOf" srcId="{6A2E7E95-819D-41D2-9EF3-DE6EA05C52DE}" destId="{0F70BF4E-54D7-474C-93D6-DD6B7D90C884}" srcOrd="14" destOrd="0" presId="urn:microsoft.com/office/officeart/2005/8/layout/default#1"/>
    <dgm:cxn modelId="{616D3B5F-4C21-4A43-ABDA-43E9FB15EFCA}" type="presParOf" srcId="{6A2E7E95-819D-41D2-9EF3-DE6EA05C52DE}" destId="{F19EAE53-84B9-4330-B5DF-C318FCAD1E1B}" srcOrd="15" destOrd="0" presId="urn:microsoft.com/office/officeart/2005/8/layout/default#1"/>
    <dgm:cxn modelId="{12D7C8EA-A924-4848-848E-949C8FDBDC81}" type="presParOf" srcId="{6A2E7E95-819D-41D2-9EF3-DE6EA05C52DE}" destId="{CFD093EC-1061-4BA3-90DD-2B141C048F4B}" srcOrd="16" destOrd="0" presId="urn:microsoft.com/office/officeart/2005/8/layout/default#1"/>
    <dgm:cxn modelId="{8523FFB7-B2AB-4029-A312-2F0017189879}" type="presParOf" srcId="{6A2E7E95-819D-41D2-9EF3-DE6EA05C52DE}" destId="{FB005F09-EB75-40ED-A18C-2F17EA9102C7}" srcOrd="17" destOrd="0" presId="urn:microsoft.com/office/officeart/2005/8/layout/default#1"/>
    <dgm:cxn modelId="{1C4D5EF7-C67D-4A67-B970-19D8FBAC09FD}" type="presParOf" srcId="{6A2E7E95-819D-41D2-9EF3-DE6EA05C52DE}" destId="{CF7ED7BC-DBEE-4DFD-9F1E-F883FA24C114}"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B257A-8242-4190-B822-B0D27ED851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3CB13D9-F4C2-4AAF-BC9B-5388E45E8771}">
      <dgm:prSet phldrT="[Text]"/>
      <dgm:spPr/>
      <dgm:t>
        <a:bodyPr/>
        <a:lstStyle/>
        <a:p>
          <a:r>
            <a:rPr lang="en-US" dirty="0" smtClean="0"/>
            <a:t>1.5 – 3  Year Degree Programs</a:t>
          </a:r>
          <a:endParaRPr lang="en-GB" dirty="0"/>
        </a:p>
      </dgm:t>
    </dgm:pt>
    <dgm:pt modelId="{E5493882-0DA2-4730-AAFD-CB100DFF9DA1}" type="parTrans" cxnId="{3178E835-CEDA-4126-9FB6-0A2C1C06AB1A}">
      <dgm:prSet/>
      <dgm:spPr/>
      <dgm:t>
        <a:bodyPr/>
        <a:lstStyle/>
        <a:p>
          <a:endParaRPr lang="en-GB"/>
        </a:p>
      </dgm:t>
    </dgm:pt>
    <dgm:pt modelId="{FBFBEAA7-E6DD-4050-A093-573FAF18E2CA}" type="sibTrans" cxnId="{3178E835-CEDA-4126-9FB6-0A2C1C06AB1A}">
      <dgm:prSet/>
      <dgm:spPr/>
      <dgm:t>
        <a:bodyPr/>
        <a:lstStyle/>
        <a:p>
          <a:endParaRPr lang="en-GB"/>
        </a:p>
      </dgm:t>
    </dgm:pt>
    <dgm:pt modelId="{4D984C28-824C-495D-8BAF-B70F5275A7C3}">
      <dgm:prSet phldrT="[Text]"/>
      <dgm:spPr/>
      <dgm:t>
        <a:bodyPr/>
        <a:lstStyle/>
        <a:p>
          <a:pPr rtl="0"/>
          <a:r>
            <a:rPr lang="en-US" dirty="0" err="1" smtClean="0"/>
            <a:t>Bahria</a:t>
          </a:r>
          <a:r>
            <a:rPr lang="en-US" dirty="0" smtClean="0"/>
            <a:t> University</a:t>
          </a:r>
          <a:endParaRPr lang="en-GB" dirty="0"/>
        </a:p>
      </dgm:t>
    </dgm:pt>
    <dgm:pt modelId="{137FCB45-FBD6-4C78-B7A8-E597DEAB1200}" type="parTrans" cxnId="{CD96ACC0-6021-4644-853D-0C34F65898BC}">
      <dgm:prSet/>
      <dgm:spPr/>
      <dgm:t>
        <a:bodyPr/>
        <a:lstStyle/>
        <a:p>
          <a:endParaRPr lang="en-GB"/>
        </a:p>
      </dgm:t>
    </dgm:pt>
    <dgm:pt modelId="{E7838445-C73A-402D-8194-82F42D7B9B70}" type="sibTrans" cxnId="{CD96ACC0-6021-4644-853D-0C34F65898BC}">
      <dgm:prSet/>
      <dgm:spPr/>
      <dgm:t>
        <a:bodyPr/>
        <a:lstStyle/>
        <a:p>
          <a:endParaRPr lang="en-GB"/>
        </a:p>
      </dgm:t>
    </dgm:pt>
    <dgm:pt modelId="{BCCEEAE1-A8BC-4DAD-BC0D-F10A633397E9}">
      <dgm:prSet phldrT="[Text]"/>
      <dgm:spPr/>
      <dgm:t>
        <a:bodyPr/>
        <a:lstStyle/>
        <a:p>
          <a:r>
            <a:rPr lang="en-US" dirty="0" smtClean="0"/>
            <a:t>SCM Courses</a:t>
          </a:r>
          <a:endParaRPr lang="en-GB" dirty="0"/>
        </a:p>
      </dgm:t>
    </dgm:pt>
    <dgm:pt modelId="{BE9882F3-AFCD-490A-9C38-B53BC8CFDAB5}" type="parTrans" cxnId="{21BAEFF6-F1F7-46A2-A3B3-4DF1206D3D9A}">
      <dgm:prSet/>
      <dgm:spPr/>
      <dgm:t>
        <a:bodyPr/>
        <a:lstStyle/>
        <a:p>
          <a:endParaRPr lang="en-GB"/>
        </a:p>
      </dgm:t>
    </dgm:pt>
    <dgm:pt modelId="{F7C2AE82-7C34-4221-A0D6-9D2ACFAA7624}" type="sibTrans" cxnId="{21BAEFF6-F1F7-46A2-A3B3-4DF1206D3D9A}">
      <dgm:prSet/>
      <dgm:spPr/>
      <dgm:t>
        <a:bodyPr/>
        <a:lstStyle/>
        <a:p>
          <a:endParaRPr lang="en-GB"/>
        </a:p>
      </dgm:t>
    </dgm:pt>
    <dgm:pt modelId="{8D7FA1B6-A36B-4864-B405-580B2DA2052B}">
      <dgm:prSet/>
      <dgm:spPr/>
      <dgm:t>
        <a:bodyPr/>
        <a:lstStyle/>
        <a:p>
          <a:r>
            <a:rPr lang="en-US" dirty="0" smtClean="0"/>
            <a:t>National University of Modern Languages</a:t>
          </a:r>
          <a:endParaRPr lang="en-GB" dirty="0"/>
        </a:p>
      </dgm:t>
    </dgm:pt>
    <dgm:pt modelId="{48513818-EF69-460D-A5D1-B2007AAE2083}" type="parTrans" cxnId="{D67D6317-3A25-4ABF-A642-E2368863F50D}">
      <dgm:prSet/>
      <dgm:spPr/>
      <dgm:t>
        <a:bodyPr/>
        <a:lstStyle/>
        <a:p>
          <a:endParaRPr lang="en-GB"/>
        </a:p>
      </dgm:t>
    </dgm:pt>
    <dgm:pt modelId="{BBEAD06A-B060-43F3-84F0-29C45DAD454C}" type="sibTrans" cxnId="{D67D6317-3A25-4ABF-A642-E2368863F50D}">
      <dgm:prSet/>
      <dgm:spPr/>
      <dgm:t>
        <a:bodyPr/>
        <a:lstStyle/>
        <a:p>
          <a:endParaRPr lang="en-GB"/>
        </a:p>
      </dgm:t>
    </dgm:pt>
    <dgm:pt modelId="{227B0552-36E0-4C9F-B9C5-26506D90E195}">
      <dgm:prSet/>
      <dgm:spPr/>
      <dgm:t>
        <a:bodyPr/>
        <a:lstStyle/>
        <a:p>
          <a:r>
            <a:rPr lang="en-US" dirty="0" smtClean="0"/>
            <a:t>Muhammad Ali Jinnah University</a:t>
          </a:r>
          <a:endParaRPr lang="en-GB" dirty="0"/>
        </a:p>
      </dgm:t>
    </dgm:pt>
    <dgm:pt modelId="{2BBD54EE-ABDD-411F-860D-E2BC510CB86E}" type="parTrans" cxnId="{6CFFF8B6-1CE5-4AC8-8551-112C3DCA8B53}">
      <dgm:prSet/>
      <dgm:spPr/>
      <dgm:t>
        <a:bodyPr/>
        <a:lstStyle/>
        <a:p>
          <a:endParaRPr lang="en-GB"/>
        </a:p>
      </dgm:t>
    </dgm:pt>
    <dgm:pt modelId="{23B7D91A-3797-4B03-8EAD-BCA875C7CDD7}" type="sibTrans" cxnId="{6CFFF8B6-1CE5-4AC8-8551-112C3DCA8B53}">
      <dgm:prSet/>
      <dgm:spPr/>
      <dgm:t>
        <a:bodyPr/>
        <a:lstStyle/>
        <a:p>
          <a:endParaRPr lang="en-GB"/>
        </a:p>
      </dgm:t>
    </dgm:pt>
    <dgm:pt modelId="{F44B6A6E-D686-4804-B27A-57F443945017}">
      <dgm:prSet/>
      <dgm:spPr/>
      <dgm:t>
        <a:bodyPr/>
        <a:lstStyle/>
        <a:p>
          <a:r>
            <a:rPr lang="en-US" dirty="0" smtClean="0"/>
            <a:t>Lahore Leads University</a:t>
          </a:r>
          <a:endParaRPr lang="en-GB" dirty="0"/>
        </a:p>
      </dgm:t>
    </dgm:pt>
    <dgm:pt modelId="{F3289BD7-F5F0-4B59-87E5-8FA296190224}" type="parTrans" cxnId="{DE7D48E6-58EB-4986-A39C-F22AE2BA0C9C}">
      <dgm:prSet/>
      <dgm:spPr/>
      <dgm:t>
        <a:bodyPr/>
        <a:lstStyle/>
        <a:p>
          <a:endParaRPr lang="en-GB"/>
        </a:p>
      </dgm:t>
    </dgm:pt>
    <dgm:pt modelId="{7308B843-39AB-499F-A58C-58A1E58CD204}" type="sibTrans" cxnId="{DE7D48E6-58EB-4986-A39C-F22AE2BA0C9C}">
      <dgm:prSet/>
      <dgm:spPr/>
      <dgm:t>
        <a:bodyPr/>
        <a:lstStyle/>
        <a:p>
          <a:endParaRPr lang="en-GB"/>
        </a:p>
      </dgm:t>
    </dgm:pt>
    <dgm:pt modelId="{0BF2A0B5-49D2-437D-9FFC-0950802BD560}">
      <dgm:prSet/>
      <dgm:spPr/>
      <dgm:t>
        <a:bodyPr/>
        <a:lstStyle/>
        <a:p>
          <a:r>
            <a:rPr lang="en-US" dirty="0" smtClean="0"/>
            <a:t>The Superior University</a:t>
          </a:r>
          <a:endParaRPr lang="en-GB" dirty="0"/>
        </a:p>
      </dgm:t>
    </dgm:pt>
    <dgm:pt modelId="{780F1130-4701-4DE0-AB4E-8E6128A6C0B3}" type="parTrans" cxnId="{ABC9E2BF-E73E-4E48-A312-B72B2C0E47CC}">
      <dgm:prSet/>
      <dgm:spPr/>
      <dgm:t>
        <a:bodyPr/>
        <a:lstStyle/>
        <a:p>
          <a:endParaRPr lang="en-GB"/>
        </a:p>
      </dgm:t>
    </dgm:pt>
    <dgm:pt modelId="{28FAFB0D-5E61-4B65-A37D-5D1B95879740}" type="sibTrans" cxnId="{ABC9E2BF-E73E-4E48-A312-B72B2C0E47CC}">
      <dgm:prSet/>
      <dgm:spPr/>
      <dgm:t>
        <a:bodyPr/>
        <a:lstStyle/>
        <a:p>
          <a:endParaRPr lang="en-GB"/>
        </a:p>
      </dgm:t>
    </dgm:pt>
    <dgm:pt modelId="{17DC2872-8B53-4724-83F7-7358449CA5D7}">
      <dgm:prSet/>
      <dgm:spPr/>
      <dgm:t>
        <a:bodyPr/>
        <a:lstStyle/>
        <a:p>
          <a:r>
            <a:rPr lang="en-US" dirty="0" smtClean="0"/>
            <a:t>The University Of Lahore </a:t>
          </a:r>
          <a:endParaRPr lang="en-GB" dirty="0"/>
        </a:p>
      </dgm:t>
    </dgm:pt>
    <dgm:pt modelId="{FE9D5EBD-F7DD-49B4-BEA4-68E188A2AD3E}" type="parTrans" cxnId="{5FB45408-C31B-4AD3-BCB6-89AE710FC66D}">
      <dgm:prSet/>
      <dgm:spPr/>
      <dgm:t>
        <a:bodyPr/>
        <a:lstStyle/>
        <a:p>
          <a:endParaRPr lang="en-GB"/>
        </a:p>
      </dgm:t>
    </dgm:pt>
    <dgm:pt modelId="{7A8A2C00-C2E8-4B4E-A9D4-FD5EB8BBBAAF}" type="sibTrans" cxnId="{5FB45408-C31B-4AD3-BCB6-89AE710FC66D}">
      <dgm:prSet/>
      <dgm:spPr/>
      <dgm:t>
        <a:bodyPr/>
        <a:lstStyle/>
        <a:p>
          <a:endParaRPr lang="en-GB"/>
        </a:p>
      </dgm:t>
    </dgm:pt>
    <dgm:pt modelId="{1194F1DC-820C-4042-BE6D-4B99A87F8A97}">
      <dgm:prSet/>
      <dgm:spPr/>
      <dgm:t>
        <a:bodyPr/>
        <a:lstStyle/>
        <a:p>
          <a:pPr rtl="0"/>
          <a:r>
            <a:rPr lang="en-US" dirty="0" smtClean="0"/>
            <a:t>University Of Management &amp;Technology</a:t>
          </a:r>
          <a:endParaRPr lang="en-GB" dirty="0"/>
        </a:p>
      </dgm:t>
    </dgm:pt>
    <dgm:pt modelId="{5F6D95D3-0C2B-413B-B29E-4CC70360F19C}" type="parTrans" cxnId="{2BA3B6F8-4A68-4D4A-AA1E-509A56E9C8F8}">
      <dgm:prSet/>
      <dgm:spPr/>
      <dgm:t>
        <a:bodyPr/>
        <a:lstStyle/>
        <a:p>
          <a:endParaRPr lang="en-GB"/>
        </a:p>
      </dgm:t>
    </dgm:pt>
    <dgm:pt modelId="{F4983A7C-3D23-4912-9756-5940119270DF}" type="sibTrans" cxnId="{2BA3B6F8-4A68-4D4A-AA1E-509A56E9C8F8}">
      <dgm:prSet/>
      <dgm:spPr/>
      <dgm:t>
        <a:bodyPr/>
        <a:lstStyle/>
        <a:p>
          <a:endParaRPr lang="en-GB"/>
        </a:p>
      </dgm:t>
    </dgm:pt>
    <dgm:pt modelId="{0EE1F2AF-5E72-40EE-AA18-E20D3541F86E}">
      <dgm:prSet/>
      <dgm:spPr/>
      <dgm:t>
        <a:bodyPr/>
        <a:lstStyle/>
        <a:p>
          <a:r>
            <a:rPr lang="en-US" dirty="0" smtClean="0"/>
            <a:t>Al-</a:t>
          </a:r>
          <a:r>
            <a:rPr lang="en-US" dirty="0" err="1" smtClean="0"/>
            <a:t>hamd</a:t>
          </a:r>
          <a:r>
            <a:rPr lang="en-US" dirty="0" smtClean="0"/>
            <a:t> Islamic University</a:t>
          </a:r>
          <a:endParaRPr lang="en-GB" dirty="0"/>
        </a:p>
      </dgm:t>
    </dgm:pt>
    <dgm:pt modelId="{269E9015-A72F-45A3-A698-7F4169499DC6}" type="parTrans" cxnId="{B251EF08-35ED-4E9C-A057-2E1203027E7D}">
      <dgm:prSet/>
      <dgm:spPr/>
      <dgm:t>
        <a:bodyPr/>
        <a:lstStyle/>
        <a:p>
          <a:endParaRPr lang="en-GB"/>
        </a:p>
      </dgm:t>
    </dgm:pt>
    <dgm:pt modelId="{5A52F5AF-05CD-4F56-8740-E73043131725}" type="sibTrans" cxnId="{B251EF08-35ED-4E9C-A057-2E1203027E7D}">
      <dgm:prSet/>
      <dgm:spPr/>
      <dgm:t>
        <a:bodyPr/>
        <a:lstStyle/>
        <a:p>
          <a:endParaRPr lang="en-GB"/>
        </a:p>
      </dgm:t>
    </dgm:pt>
    <dgm:pt modelId="{5C5575B3-8D0E-454E-ADF2-93EF9C2DC450}">
      <dgm:prSet phldrT="[Text]"/>
      <dgm:spPr/>
      <dgm:t>
        <a:bodyPr/>
        <a:lstStyle/>
        <a:p>
          <a:r>
            <a:rPr lang="en-US" altLang="en-US" dirty="0" smtClean="0"/>
            <a:t>Institute of Business Administration</a:t>
          </a:r>
          <a:endParaRPr lang="en-GB" dirty="0"/>
        </a:p>
      </dgm:t>
    </dgm:pt>
    <dgm:pt modelId="{CE8ED9BE-1F94-4F8E-ADF2-325658540E6C}" type="parTrans" cxnId="{FC27549E-0C4A-4A96-A9BB-A9DC9306CE96}">
      <dgm:prSet/>
      <dgm:spPr/>
      <dgm:t>
        <a:bodyPr/>
        <a:lstStyle/>
        <a:p>
          <a:endParaRPr lang="en-GB"/>
        </a:p>
      </dgm:t>
    </dgm:pt>
    <dgm:pt modelId="{DC00B8F4-7534-474E-BF3F-4913930F76C2}" type="sibTrans" cxnId="{FC27549E-0C4A-4A96-A9BB-A9DC9306CE96}">
      <dgm:prSet/>
      <dgm:spPr/>
      <dgm:t>
        <a:bodyPr/>
        <a:lstStyle/>
        <a:p>
          <a:endParaRPr lang="en-GB"/>
        </a:p>
      </dgm:t>
    </dgm:pt>
    <dgm:pt modelId="{BAF2C8EF-3CA8-44AA-A6AE-9C70DE8BCBB6}">
      <dgm:prSet/>
      <dgm:spPr/>
      <dgm:t>
        <a:bodyPr/>
        <a:lstStyle/>
        <a:p>
          <a:r>
            <a:rPr lang="en-US" altLang="en-US" dirty="0" smtClean="0"/>
            <a:t>Shaheed </a:t>
          </a:r>
          <a:r>
            <a:rPr lang="en-US" altLang="en-US" dirty="0" err="1" smtClean="0"/>
            <a:t>Zulfiqar</a:t>
          </a:r>
          <a:r>
            <a:rPr lang="en-US" altLang="en-US" dirty="0" smtClean="0"/>
            <a:t> Ali Bhutto Institute of Science and Technology</a:t>
          </a:r>
          <a:endParaRPr lang="en-GB" altLang="en-US" dirty="0" smtClean="0"/>
        </a:p>
      </dgm:t>
    </dgm:pt>
    <dgm:pt modelId="{F8BCE81D-8C59-4DA7-BEDF-1D2E2D78152E}" type="parTrans" cxnId="{98A22B0F-9890-4E00-A9A1-3CD53E85CE45}">
      <dgm:prSet/>
      <dgm:spPr/>
      <dgm:t>
        <a:bodyPr/>
        <a:lstStyle/>
        <a:p>
          <a:endParaRPr lang="en-GB"/>
        </a:p>
      </dgm:t>
    </dgm:pt>
    <dgm:pt modelId="{99F7BBA9-BF19-4C4A-8F5E-2A09612CE790}" type="sibTrans" cxnId="{98A22B0F-9890-4E00-A9A1-3CD53E85CE45}">
      <dgm:prSet/>
      <dgm:spPr/>
      <dgm:t>
        <a:bodyPr/>
        <a:lstStyle/>
        <a:p>
          <a:endParaRPr lang="en-GB"/>
        </a:p>
      </dgm:t>
    </dgm:pt>
    <dgm:pt modelId="{D12B9CDF-4860-4664-B183-25E288E1B84C}">
      <dgm:prSet/>
      <dgm:spPr/>
      <dgm:t>
        <a:bodyPr/>
        <a:lstStyle/>
        <a:p>
          <a:r>
            <a:rPr lang="en-US" altLang="en-US" dirty="0" smtClean="0"/>
            <a:t>NED</a:t>
          </a:r>
          <a:endParaRPr lang="en-GB" altLang="en-US" dirty="0" smtClean="0"/>
        </a:p>
      </dgm:t>
    </dgm:pt>
    <dgm:pt modelId="{305E73B1-BA57-49D8-85E0-EC6F881B66AB}" type="parTrans" cxnId="{E30F170F-6F68-45A6-B7C8-683E131D03CC}">
      <dgm:prSet/>
      <dgm:spPr/>
      <dgm:t>
        <a:bodyPr/>
        <a:lstStyle/>
        <a:p>
          <a:endParaRPr lang="en-GB"/>
        </a:p>
      </dgm:t>
    </dgm:pt>
    <dgm:pt modelId="{C5603472-51DA-404A-9DCD-1BB6BC2C22A5}" type="sibTrans" cxnId="{E30F170F-6F68-45A6-B7C8-683E131D03CC}">
      <dgm:prSet/>
      <dgm:spPr/>
      <dgm:t>
        <a:bodyPr/>
        <a:lstStyle/>
        <a:p>
          <a:endParaRPr lang="en-GB"/>
        </a:p>
      </dgm:t>
    </dgm:pt>
    <dgm:pt modelId="{8781C53E-449A-4DCA-BF89-E9262EEABA25}">
      <dgm:prSet/>
      <dgm:spPr/>
      <dgm:t>
        <a:bodyPr/>
        <a:lstStyle/>
        <a:p>
          <a:r>
            <a:rPr lang="en-US" altLang="en-US" dirty="0" smtClean="0"/>
            <a:t>LUMs</a:t>
          </a:r>
          <a:endParaRPr lang="en-GB" altLang="en-US" dirty="0" smtClean="0"/>
        </a:p>
      </dgm:t>
    </dgm:pt>
    <dgm:pt modelId="{D8774F23-8630-4699-AE78-9DCFD53BBDDA}" type="parTrans" cxnId="{3B535397-33B6-4727-9B85-C65DEE7EAE66}">
      <dgm:prSet/>
      <dgm:spPr/>
      <dgm:t>
        <a:bodyPr/>
        <a:lstStyle/>
        <a:p>
          <a:endParaRPr lang="en-GB"/>
        </a:p>
      </dgm:t>
    </dgm:pt>
    <dgm:pt modelId="{B27AF5D0-ED3A-4179-9968-09705290884D}" type="sibTrans" cxnId="{3B535397-33B6-4727-9B85-C65DEE7EAE66}">
      <dgm:prSet/>
      <dgm:spPr/>
      <dgm:t>
        <a:bodyPr/>
        <a:lstStyle/>
        <a:p>
          <a:endParaRPr lang="en-GB"/>
        </a:p>
      </dgm:t>
    </dgm:pt>
    <dgm:pt modelId="{BE0F1C41-8B9D-430C-B649-056DD10D892A}">
      <dgm:prSet/>
      <dgm:spPr/>
      <dgm:t>
        <a:bodyPr/>
        <a:lstStyle/>
        <a:p>
          <a:r>
            <a:rPr lang="en-US" altLang="en-US" dirty="0" err="1" smtClean="0"/>
            <a:t>Iqra</a:t>
          </a:r>
          <a:endParaRPr lang="en-GB" altLang="en-US" dirty="0" smtClean="0"/>
        </a:p>
      </dgm:t>
    </dgm:pt>
    <dgm:pt modelId="{C216BBC2-14EA-42C8-AFCA-4F80BE763AB3}" type="parTrans" cxnId="{6ACB7221-988D-4AE2-9356-901CDB686431}">
      <dgm:prSet/>
      <dgm:spPr/>
      <dgm:t>
        <a:bodyPr/>
        <a:lstStyle/>
        <a:p>
          <a:endParaRPr lang="en-GB"/>
        </a:p>
      </dgm:t>
    </dgm:pt>
    <dgm:pt modelId="{545F5E87-8BCE-472C-8E4D-ACF74BABF5CF}" type="sibTrans" cxnId="{6ACB7221-988D-4AE2-9356-901CDB686431}">
      <dgm:prSet/>
      <dgm:spPr/>
      <dgm:t>
        <a:bodyPr/>
        <a:lstStyle/>
        <a:p>
          <a:endParaRPr lang="en-GB"/>
        </a:p>
      </dgm:t>
    </dgm:pt>
    <dgm:pt modelId="{92C93C94-7EC2-47F5-9B02-8B4DA074D6CA}">
      <dgm:prSet/>
      <dgm:spPr/>
      <dgm:t>
        <a:bodyPr/>
        <a:lstStyle/>
        <a:p>
          <a:r>
            <a:rPr lang="en-US" altLang="en-US" dirty="0" smtClean="0"/>
            <a:t>Institute of </a:t>
          </a:r>
          <a:r>
            <a:rPr lang="en-US" altLang="en-US" dirty="0" smtClean="0">
              <a:hlinkClick xmlns:r="http://schemas.openxmlformats.org/officeDocument/2006/relationships" r:id="rId1"/>
            </a:rPr>
            <a:t>Business</a:t>
          </a:r>
          <a:r>
            <a:rPr lang="en-US" altLang="en-US" dirty="0" smtClean="0"/>
            <a:t> Management</a:t>
          </a:r>
          <a:endParaRPr lang="en-GB" altLang="en-US" dirty="0" smtClean="0"/>
        </a:p>
      </dgm:t>
    </dgm:pt>
    <dgm:pt modelId="{32DB8FF4-8197-433A-982F-594995310E4A}" type="parTrans" cxnId="{A30C7DDB-E6B0-4E07-A300-45BEC9D3DFA6}">
      <dgm:prSet/>
      <dgm:spPr/>
      <dgm:t>
        <a:bodyPr/>
        <a:lstStyle/>
        <a:p>
          <a:endParaRPr lang="en-GB"/>
        </a:p>
      </dgm:t>
    </dgm:pt>
    <dgm:pt modelId="{D006841F-BAEB-4716-8D47-73A9D2E02B3B}" type="sibTrans" cxnId="{A30C7DDB-E6B0-4E07-A300-45BEC9D3DFA6}">
      <dgm:prSet/>
      <dgm:spPr/>
      <dgm:t>
        <a:bodyPr/>
        <a:lstStyle/>
        <a:p>
          <a:endParaRPr lang="en-GB"/>
        </a:p>
      </dgm:t>
    </dgm:pt>
    <dgm:pt modelId="{EF06B03E-7FAC-48AA-9DD7-3FA29D1D25E6}">
      <dgm:prSet/>
      <dgm:spPr/>
      <dgm:t>
        <a:bodyPr/>
        <a:lstStyle/>
        <a:p>
          <a:r>
            <a:rPr lang="en-US" altLang="en-US" dirty="0" smtClean="0"/>
            <a:t>Pakistan Institute of Management</a:t>
          </a:r>
          <a:endParaRPr lang="en-GB" altLang="en-US" dirty="0" smtClean="0"/>
        </a:p>
      </dgm:t>
    </dgm:pt>
    <dgm:pt modelId="{AF108585-626C-4B44-ABFE-0E75AAFB8493}" type="parTrans" cxnId="{9D9CA3CD-6E2C-4EC7-AD41-D2D93C7D31B1}">
      <dgm:prSet/>
      <dgm:spPr/>
      <dgm:t>
        <a:bodyPr/>
        <a:lstStyle/>
        <a:p>
          <a:endParaRPr lang="en-GB"/>
        </a:p>
      </dgm:t>
    </dgm:pt>
    <dgm:pt modelId="{233B4BF8-EE9A-4537-B7A0-C2125A1BE78B}" type="sibTrans" cxnId="{9D9CA3CD-6E2C-4EC7-AD41-D2D93C7D31B1}">
      <dgm:prSet/>
      <dgm:spPr/>
      <dgm:t>
        <a:bodyPr/>
        <a:lstStyle/>
        <a:p>
          <a:endParaRPr lang="en-GB"/>
        </a:p>
      </dgm:t>
    </dgm:pt>
    <dgm:pt modelId="{93E68D04-A45D-4949-810A-F04F40A0B79D}">
      <dgm:prSet/>
      <dgm:spPr/>
      <dgm:t>
        <a:bodyPr/>
        <a:lstStyle/>
        <a:p>
          <a:r>
            <a:rPr lang="en-US" altLang="en-US" dirty="0" smtClean="0"/>
            <a:t>Pakistan Institute of Freight Forwarders Association</a:t>
          </a:r>
          <a:endParaRPr lang="en-GB" altLang="en-US" dirty="0" smtClean="0"/>
        </a:p>
      </dgm:t>
    </dgm:pt>
    <dgm:pt modelId="{53AFF840-FE0F-4E49-966A-CD5F00FDD239}" type="parTrans" cxnId="{787BDCD2-6337-4304-9896-E69074E6856D}">
      <dgm:prSet/>
      <dgm:spPr/>
      <dgm:t>
        <a:bodyPr/>
        <a:lstStyle/>
        <a:p>
          <a:endParaRPr lang="en-GB"/>
        </a:p>
      </dgm:t>
    </dgm:pt>
    <dgm:pt modelId="{FFBDF999-C19F-47F3-A1F6-D8BD271D8974}" type="sibTrans" cxnId="{787BDCD2-6337-4304-9896-E69074E6856D}">
      <dgm:prSet/>
      <dgm:spPr/>
      <dgm:t>
        <a:bodyPr/>
        <a:lstStyle/>
        <a:p>
          <a:endParaRPr lang="en-GB"/>
        </a:p>
      </dgm:t>
    </dgm:pt>
    <dgm:pt modelId="{84862452-0120-4AAB-9F13-2B3B6C1D2FE5}">
      <dgm:prSet/>
      <dgm:spPr/>
      <dgm:t>
        <a:bodyPr/>
        <a:lstStyle/>
        <a:p>
          <a:r>
            <a:rPr lang="en-US" altLang="en-US" dirty="0" smtClean="0"/>
            <a:t>Supply Chain Capacity Development Initiative</a:t>
          </a:r>
          <a:endParaRPr lang="en-GB" altLang="en-US" dirty="0" smtClean="0"/>
        </a:p>
      </dgm:t>
    </dgm:pt>
    <dgm:pt modelId="{E256F78A-B13A-49B3-A153-AB3C3A8EF546}" type="parTrans" cxnId="{4AA923FA-6C29-40F0-9DB9-250ADF5DAE7A}">
      <dgm:prSet/>
      <dgm:spPr/>
      <dgm:t>
        <a:bodyPr/>
        <a:lstStyle/>
        <a:p>
          <a:endParaRPr lang="en-GB"/>
        </a:p>
      </dgm:t>
    </dgm:pt>
    <dgm:pt modelId="{74239EA1-9391-400E-ADD9-3C7D17CCC337}" type="sibTrans" cxnId="{4AA923FA-6C29-40F0-9DB9-250ADF5DAE7A}">
      <dgm:prSet/>
      <dgm:spPr/>
      <dgm:t>
        <a:bodyPr/>
        <a:lstStyle/>
        <a:p>
          <a:endParaRPr lang="en-GB"/>
        </a:p>
      </dgm:t>
    </dgm:pt>
    <dgm:pt modelId="{A16B25E8-A21A-4481-974F-066BC1C12051}">
      <dgm:prSet/>
      <dgm:spPr/>
      <dgm:t>
        <a:bodyPr/>
        <a:lstStyle/>
        <a:p>
          <a:r>
            <a:rPr lang="en-US" altLang="en-US" dirty="0" smtClean="0"/>
            <a:t>3 Educators</a:t>
          </a:r>
          <a:endParaRPr lang="en-GB" altLang="en-US" dirty="0" smtClean="0"/>
        </a:p>
      </dgm:t>
    </dgm:pt>
    <dgm:pt modelId="{05B0236F-DBDD-4D07-933A-228F93A40E5B}" type="parTrans" cxnId="{3C602041-D9C5-48C6-B6CD-9E87387CCE2A}">
      <dgm:prSet/>
      <dgm:spPr/>
      <dgm:t>
        <a:bodyPr/>
        <a:lstStyle/>
        <a:p>
          <a:endParaRPr lang="en-GB"/>
        </a:p>
      </dgm:t>
    </dgm:pt>
    <dgm:pt modelId="{634D4E0C-5E3D-474E-A47C-E4907720C2F1}" type="sibTrans" cxnId="{3C602041-D9C5-48C6-B6CD-9E87387CCE2A}">
      <dgm:prSet/>
      <dgm:spPr/>
      <dgm:t>
        <a:bodyPr/>
        <a:lstStyle/>
        <a:p>
          <a:endParaRPr lang="en-GB"/>
        </a:p>
      </dgm:t>
    </dgm:pt>
    <dgm:pt modelId="{40E72483-F2A3-4F84-A245-94BCE24F24D2}">
      <dgm:prSet/>
      <dgm:spPr/>
      <dgm:t>
        <a:bodyPr/>
        <a:lstStyle/>
        <a:p>
          <a:r>
            <a:rPr lang="en-US" altLang="en-US" dirty="0" smtClean="0"/>
            <a:t>TCS</a:t>
          </a:r>
          <a:endParaRPr lang="en-GB" altLang="en-US" dirty="0" smtClean="0"/>
        </a:p>
      </dgm:t>
    </dgm:pt>
    <dgm:pt modelId="{522A22F8-74FB-46F8-8D08-CA71D27B3B99}" type="parTrans" cxnId="{D42DD68D-841C-4984-BF39-4984C0034880}">
      <dgm:prSet/>
      <dgm:spPr/>
      <dgm:t>
        <a:bodyPr/>
        <a:lstStyle/>
        <a:p>
          <a:endParaRPr lang="en-GB"/>
        </a:p>
      </dgm:t>
    </dgm:pt>
    <dgm:pt modelId="{EF358B51-C20C-4040-81A5-5EA1AA5DB07E}" type="sibTrans" cxnId="{D42DD68D-841C-4984-BF39-4984C0034880}">
      <dgm:prSet/>
      <dgm:spPr/>
      <dgm:t>
        <a:bodyPr/>
        <a:lstStyle/>
        <a:p>
          <a:endParaRPr lang="en-GB"/>
        </a:p>
      </dgm:t>
    </dgm:pt>
    <dgm:pt modelId="{38599730-62FA-41D7-97D2-771332E1BD3D}">
      <dgm:prSet/>
      <dgm:spPr/>
      <dgm:t>
        <a:bodyPr/>
        <a:lstStyle/>
        <a:p>
          <a:r>
            <a:rPr lang="en-US" altLang="en-US" dirty="0" smtClean="0"/>
            <a:t>NUST</a:t>
          </a:r>
          <a:endParaRPr lang="en-GB" altLang="en-US" dirty="0" smtClean="0"/>
        </a:p>
      </dgm:t>
    </dgm:pt>
    <dgm:pt modelId="{C32F4EAE-9C1B-41EB-8DBD-D6091393C5B2}" type="parTrans" cxnId="{1240C99F-3AEE-47E5-804B-0F7C99291156}">
      <dgm:prSet/>
      <dgm:spPr/>
      <dgm:t>
        <a:bodyPr/>
        <a:lstStyle/>
        <a:p>
          <a:endParaRPr lang="en-GB"/>
        </a:p>
      </dgm:t>
    </dgm:pt>
    <dgm:pt modelId="{47EA9BBA-670D-4113-A37F-FF0BD69B171B}" type="sibTrans" cxnId="{1240C99F-3AEE-47E5-804B-0F7C99291156}">
      <dgm:prSet/>
      <dgm:spPr/>
      <dgm:t>
        <a:bodyPr/>
        <a:lstStyle/>
        <a:p>
          <a:endParaRPr lang="en-GB"/>
        </a:p>
      </dgm:t>
    </dgm:pt>
    <dgm:pt modelId="{390568BA-0165-4CAD-B56F-AE318B3C72F0}">
      <dgm:prSet/>
      <dgm:spPr/>
      <dgm:t>
        <a:bodyPr/>
        <a:lstStyle/>
        <a:p>
          <a:r>
            <a:rPr lang="en-US" altLang="en-US" dirty="0" smtClean="0"/>
            <a:t>International Islamic University Islamabad</a:t>
          </a:r>
          <a:endParaRPr lang="en-GB" altLang="en-US" dirty="0" smtClean="0"/>
        </a:p>
      </dgm:t>
    </dgm:pt>
    <dgm:pt modelId="{40E1A2D3-33AD-494E-AC88-E4096F4F2595}" type="parTrans" cxnId="{48E679AD-EEA4-46B2-B8AF-1416BCD79B9B}">
      <dgm:prSet/>
      <dgm:spPr/>
      <dgm:t>
        <a:bodyPr/>
        <a:lstStyle/>
        <a:p>
          <a:endParaRPr lang="en-GB"/>
        </a:p>
      </dgm:t>
    </dgm:pt>
    <dgm:pt modelId="{664E485E-7723-4BCA-A900-82621648D889}" type="sibTrans" cxnId="{48E679AD-EEA4-46B2-B8AF-1416BCD79B9B}">
      <dgm:prSet/>
      <dgm:spPr/>
      <dgm:t>
        <a:bodyPr/>
        <a:lstStyle/>
        <a:p>
          <a:endParaRPr lang="en-GB"/>
        </a:p>
      </dgm:t>
    </dgm:pt>
    <dgm:pt modelId="{6FE740CB-CD77-4926-9866-D0FB12CD3694}">
      <dgm:prSet/>
      <dgm:spPr/>
      <dgm:t>
        <a:bodyPr/>
        <a:lstStyle/>
        <a:p>
          <a:r>
            <a:rPr lang="en-US" altLang="en-US" dirty="0" smtClean="0"/>
            <a:t>Virtual University of Pakistan</a:t>
          </a:r>
          <a:endParaRPr lang="en-GB" altLang="en-US" dirty="0" smtClean="0"/>
        </a:p>
      </dgm:t>
    </dgm:pt>
    <dgm:pt modelId="{973CAD2C-7CCA-4F47-828A-1F93EA26AE0A}" type="parTrans" cxnId="{C53420E6-70E1-4FC7-93E7-D7DB05757DE9}">
      <dgm:prSet/>
      <dgm:spPr/>
      <dgm:t>
        <a:bodyPr/>
        <a:lstStyle/>
        <a:p>
          <a:endParaRPr lang="en-GB"/>
        </a:p>
      </dgm:t>
    </dgm:pt>
    <dgm:pt modelId="{BCBCD4BC-B5AC-4EB9-BA11-1ACA2ED59BC7}" type="sibTrans" cxnId="{C53420E6-70E1-4FC7-93E7-D7DB05757DE9}">
      <dgm:prSet/>
      <dgm:spPr/>
      <dgm:t>
        <a:bodyPr/>
        <a:lstStyle/>
        <a:p>
          <a:endParaRPr lang="en-GB"/>
        </a:p>
      </dgm:t>
    </dgm:pt>
    <dgm:pt modelId="{41A99A35-C50E-408F-8641-8D0D9482FDCE}">
      <dgm:prSet/>
      <dgm:spPr/>
      <dgm:t>
        <a:bodyPr/>
        <a:lstStyle/>
        <a:p>
          <a:r>
            <a:rPr lang="en-US" altLang="en-US" dirty="0" err="1" smtClean="0"/>
            <a:t>Hamdard</a:t>
          </a:r>
          <a:r>
            <a:rPr lang="en-US" altLang="en-US" dirty="0" smtClean="0"/>
            <a:t> University</a:t>
          </a:r>
          <a:endParaRPr lang="en-GB" altLang="en-US" dirty="0" smtClean="0"/>
        </a:p>
      </dgm:t>
    </dgm:pt>
    <dgm:pt modelId="{E69C695E-4678-4350-A3F5-41BA58B1AD2C}" type="parTrans" cxnId="{7DA2425C-FE21-4D26-A682-A0EE2F2EB336}">
      <dgm:prSet/>
      <dgm:spPr/>
      <dgm:t>
        <a:bodyPr/>
        <a:lstStyle/>
        <a:p>
          <a:endParaRPr lang="en-GB"/>
        </a:p>
      </dgm:t>
    </dgm:pt>
    <dgm:pt modelId="{1056ED85-453D-42D7-A28B-6D35AE259F1A}" type="sibTrans" cxnId="{7DA2425C-FE21-4D26-A682-A0EE2F2EB336}">
      <dgm:prSet/>
      <dgm:spPr/>
      <dgm:t>
        <a:bodyPr/>
        <a:lstStyle/>
        <a:p>
          <a:endParaRPr lang="en-GB"/>
        </a:p>
      </dgm:t>
    </dgm:pt>
    <dgm:pt modelId="{65C3C3D8-CE17-4CC9-82DF-32C68D1F26B3}">
      <dgm:prSet/>
      <dgm:spPr/>
      <dgm:t>
        <a:bodyPr/>
        <a:lstStyle/>
        <a:p>
          <a:r>
            <a:rPr lang="en-US" altLang="en-US" dirty="0" smtClean="0"/>
            <a:t>COMSATs university of Technology</a:t>
          </a:r>
          <a:endParaRPr lang="en-GB" altLang="en-US" dirty="0" smtClean="0"/>
        </a:p>
      </dgm:t>
    </dgm:pt>
    <dgm:pt modelId="{D10AF523-3080-4701-BCBD-9E01D15D6675}" type="parTrans" cxnId="{9F783582-7AC2-4FA1-ADE7-A80AC7A2BC37}">
      <dgm:prSet/>
      <dgm:spPr/>
      <dgm:t>
        <a:bodyPr/>
        <a:lstStyle/>
        <a:p>
          <a:endParaRPr lang="en-GB"/>
        </a:p>
      </dgm:t>
    </dgm:pt>
    <dgm:pt modelId="{1DEADFEF-6019-49BE-A916-FF0BDDA0C22E}" type="sibTrans" cxnId="{9F783582-7AC2-4FA1-ADE7-A80AC7A2BC37}">
      <dgm:prSet/>
      <dgm:spPr/>
      <dgm:t>
        <a:bodyPr/>
        <a:lstStyle/>
        <a:p>
          <a:endParaRPr lang="en-GB"/>
        </a:p>
      </dgm:t>
    </dgm:pt>
    <dgm:pt modelId="{3B8200CC-5BA0-435B-96FD-C47EFC021C79}">
      <dgm:prSet/>
      <dgm:spPr/>
      <dgm:t>
        <a:bodyPr/>
        <a:lstStyle/>
        <a:p>
          <a:r>
            <a:rPr lang="en-US" altLang="en-US" dirty="0" smtClean="0"/>
            <a:t>Mohammad Ali Jinnah University</a:t>
          </a:r>
          <a:endParaRPr lang="en-GB" altLang="en-US" dirty="0" smtClean="0"/>
        </a:p>
      </dgm:t>
    </dgm:pt>
    <dgm:pt modelId="{FEEF3218-6284-4B8A-BD05-252637783456}" type="parTrans" cxnId="{79FA6C98-EC91-4A4A-8E1B-CEBBED866EE9}">
      <dgm:prSet/>
      <dgm:spPr/>
      <dgm:t>
        <a:bodyPr/>
        <a:lstStyle/>
        <a:p>
          <a:endParaRPr lang="en-GB"/>
        </a:p>
      </dgm:t>
    </dgm:pt>
    <dgm:pt modelId="{2BD887CF-41F4-41CB-8A79-2743D4FB9897}" type="sibTrans" cxnId="{79FA6C98-EC91-4A4A-8E1B-CEBBED866EE9}">
      <dgm:prSet/>
      <dgm:spPr/>
      <dgm:t>
        <a:bodyPr/>
        <a:lstStyle/>
        <a:p>
          <a:endParaRPr lang="en-GB"/>
        </a:p>
      </dgm:t>
    </dgm:pt>
    <dgm:pt modelId="{87DED14C-C355-4681-94DC-705D6C7CEE22}">
      <dgm:prSet/>
      <dgm:spPr/>
      <dgm:t>
        <a:bodyPr/>
        <a:lstStyle/>
        <a:p>
          <a:r>
            <a:rPr lang="en-US" altLang="en-US" dirty="0" err="1" smtClean="0"/>
            <a:t>Bahauddin</a:t>
          </a:r>
          <a:r>
            <a:rPr lang="en-US" altLang="en-US" dirty="0" smtClean="0"/>
            <a:t> </a:t>
          </a:r>
          <a:r>
            <a:rPr lang="en-US" altLang="en-US" dirty="0" err="1" smtClean="0"/>
            <a:t>zakaria</a:t>
          </a:r>
          <a:r>
            <a:rPr lang="en-US" altLang="en-US" dirty="0" smtClean="0"/>
            <a:t> University Multan</a:t>
          </a:r>
          <a:endParaRPr lang="en-GB" altLang="en-US" dirty="0" smtClean="0"/>
        </a:p>
      </dgm:t>
    </dgm:pt>
    <dgm:pt modelId="{55E1BC03-F2BC-4AB6-BD5F-6DA3D1810837}" type="parTrans" cxnId="{9EA04B04-4E47-4216-BAFB-FCFA7AD5CD52}">
      <dgm:prSet/>
      <dgm:spPr/>
      <dgm:t>
        <a:bodyPr/>
        <a:lstStyle/>
        <a:p>
          <a:endParaRPr lang="en-GB"/>
        </a:p>
      </dgm:t>
    </dgm:pt>
    <dgm:pt modelId="{0D355D24-D4B8-491E-AA37-C920653E9943}" type="sibTrans" cxnId="{9EA04B04-4E47-4216-BAFB-FCFA7AD5CD52}">
      <dgm:prSet/>
      <dgm:spPr/>
      <dgm:t>
        <a:bodyPr/>
        <a:lstStyle/>
        <a:p>
          <a:endParaRPr lang="en-GB"/>
        </a:p>
      </dgm:t>
    </dgm:pt>
    <dgm:pt modelId="{B4CE7B26-9EF7-456B-879E-B18B3C5548B1}">
      <dgm:prSet/>
      <dgm:spPr/>
      <dgm:t>
        <a:bodyPr/>
        <a:lstStyle/>
        <a:p>
          <a:r>
            <a:rPr lang="en-US" altLang="en-US" dirty="0" smtClean="0"/>
            <a:t>Institute of </a:t>
          </a:r>
          <a:r>
            <a:rPr lang="en-US" altLang="en-US" dirty="0" err="1" smtClean="0"/>
            <a:t>Mangement</a:t>
          </a:r>
          <a:r>
            <a:rPr lang="en-US" altLang="en-US" dirty="0" smtClean="0"/>
            <a:t> sciences</a:t>
          </a:r>
          <a:endParaRPr lang="en-GB" altLang="en-US" dirty="0" smtClean="0"/>
        </a:p>
      </dgm:t>
    </dgm:pt>
    <dgm:pt modelId="{0341555E-B900-4182-B171-1184D5EC2BD9}" type="parTrans" cxnId="{60730020-1A8C-4BCF-B331-52F5907D1E66}">
      <dgm:prSet/>
      <dgm:spPr/>
      <dgm:t>
        <a:bodyPr/>
        <a:lstStyle/>
        <a:p>
          <a:endParaRPr lang="en-GB"/>
        </a:p>
      </dgm:t>
    </dgm:pt>
    <dgm:pt modelId="{AAB81685-10F6-4148-B178-D1748C9D048A}" type="sibTrans" cxnId="{60730020-1A8C-4BCF-B331-52F5907D1E66}">
      <dgm:prSet/>
      <dgm:spPr/>
      <dgm:t>
        <a:bodyPr/>
        <a:lstStyle/>
        <a:p>
          <a:endParaRPr lang="en-GB"/>
        </a:p>
      </dgm:t>
    </dgm:pt>
    <dgm:pt modelId="{1968A70A-B3DB-45A5-B699-B6B58380B657}">
      <dgm:prSet/>
      <dgm:spPr/>
      <dgm:t>
        <a:bodyPr/>
        <a:lstStyle/>
        <a:p>
          <a:r>
            <a:rPr lang="en-US" altLang="en-US" dirty="0" smtClean="0"/>
            <a:t>DHA </a:t>
          </a:r>
          <a:r>
            <a:rPr lang="en-US" altLang="en-US" dirty="0" err="1" smtClean="0"/>
            <a:t>Sufa</a:t>
          </a:r>
          <a:r>
            <a:rPr lang="en-US" altLang="en-US" dirty="0" smtClean="0"/>
            <a:t> University</a:t>
          </a:r>
          <a:endParaRPr lang="en-GB" altLang="en-US" dirty="0" smtClean="0"/>
        </a:p>
      </dgm:t>
    </dgm:pt>
    <dgm:pt modelId="{3AE08AD3-7BC8-4FF8-A090-8358D1B52017}" type="parTrans" cxnId="{58261CAC-F70D-42D2-9D2C-92DA9E31052A}">
      <dgm:prSet/>
      <dgm:spPr/>
      <dgm:t>
        <a:bodyPr/>
        <a:lstStyle/>
        <a:p>
          <a:endParaRPr lang="en-GB"/>
        </a:p>
      </dgm:t>
    </dgm:pt>
    <dgm:pt modelId="{4859F090-1EC5-4C19-BC97-BB3A93E6AC3F}" type="sibTrans" cxnId="{58261CAC-F70D-42D2-9D2C-92DA9E31052A}">
      <dgm:prSet/>
      <dgm:spPr/>
      <dgm:t>
        <a:bodyPr/>
        <a:lstStyle/>
        <a:p>
          <a:endParaRPr lang="en-GB"/>
        </a:p>
      </dgm:t>
    </dgm:pt>
    <dgm:pt modelId="{198C1775-2393-4B73-9E74-4C8D8707E1AE}">
      <dgm:prSet/>
      <dgm:spPr/>
      <dgm:t>
        <a:bodyPr/>
        <a:lstStyle/>
        <a:p>
          <a:r>
            <a:rPr lang="en-US" altLang="en-US" dirty="0" smtClean="0"/>
            <a:t>Institute of Business and Technology BIZTECH</a:t>
          </a:r>
          <a:endParaRPr lang="en-GB" altLang="en-US" dirty="0" smtClean="0"/>
        </a:p>
      </dgm:t>
    </dgm:pt>
    <dgm:pt modelId="{10956D6D-5D74-4DE1-824F-EC769D7B270F}" type="parTrans" cxnId="{0F238082-8DEE-4B8B-9ED5-28652F10DBB8}">
      <dgm:prSet/>
      <dgm:spPr/>
      <dgm:t>
        <a:bodyPr/>
        <a:lstStyle/>
        <a:p>
          <a:endParaRPr lang="en-GB"/>
        </a:p>
      </dgm:t>
    </dgm:pt>
    <dgm:pt modelId="{2DC7C8C6-D31C-4E70-BC61-A9C8B1C27A16}" type="sibTrans" cxnId="{0F238082-8DEE-4B8B-9ED5-28652F10DBB8}">
      <dgm:prSet/>
      <dgm:spPr/>
      <dgm:t>
        <a:bodyPr/>
        <a:lstStyle/>
        <a:p>
          <a:endParaRPr lang="en-GB"/>
        </a:p>
      </dgm:t>
    </dgm:pt>
    <dgm:pt modelId="{02AE70C4-25E5-4651-9774-01AC218B3C22}">
      <dgm:prSet/>
      <dgm:spPr/>
      <dgm:t>
        <a:bodyPr/>
        <a:lstStyle/>
        <a:p>
          <a:r>
            <a:rPr lang="en-US" altLang="en-US" dirty="0" smtClean="0"/>
            <a:t>Sindh </a:t>
          </a:r>
          <a:r>
            <a:rPr lang="en-US" altLang="en-US" dirty="0" err="1" smtClean="0"/>
            <a:t>Madarasatul</a:t>
          </a:r>
          <a:r>
            <a:rPr lang="en-US" altLang="en-US" dirty="0" smtClean="0"/>
            <a:t> Islam</a:t>
          </a:r>
          <a:endParaRPr lang="en-GB" altLang="en-US" dirty="0" smtClean="0"/>
        </a:p>
      </dgm:t>
    </dgm:pt>
    <dgm:pt modelId="{AB8442C9-40AB-47FD-AA67-F3EDC617DEBE}" type="parTrans" cxnId="{317CF42B-BFBA-41D8-85E3-6B3380BAD316}">
      <dgm:prSet/>
      <dgm:spPr/>
      <dgm:t>
        <a:bodyPr/>
        <a:lstStyle/>
        <a:p>
          <a:endParaRPr lang="en-GB"/>
        </a:p>
      </dgm:t>
    </dgm:pt>
    <dgm:pt modelId="{A8EFF166-7686-4A5E-86B2-158018C482E8}" type="sibTrans" cxnId="{317CF42B-BFBA-41D8-85E3-6B3380BAD316}">
      <dgm:prSet/>
      <dgm:spPr/>
      <dgm:t>
        <a:bodyPr/>
        <a:lstStyle/>
        <a:p>
          <a:endParaRPr lang="en-GB"/>
        </a:p>
      </dgm:t>
    </dgm:pt>
    <dgm:pt modelId="{D2CF81C3-4B85-435D-922B-4E7AC63D44C6}">
      <dgm:prSet/>
      <dgm:spPr/>
      <dgm:t>
        <a:bodyPr/>
        <a:lstStyle/>
        <a:p>
          <a:r>
            <a:rPr lang="en-US" altLang="en-US" dirty="0" smtClean="0"/>
            <a:t>Many other small and big institutes.</a:t>
          </a:r>
          <a:endParaRPr lang="en-GB" altLang="en-US" dirty="0" smtClean="0"/>
        </a:p>
      </dgm:t>
    </dgm:pt>
    <dgm:pt modelId="{DD673486-00E1-407F-8890-69CE627BC72C}" type="parTrans" cxnId="{5740BBDD-FF3C-4047-8A47-6B9A86107EE2}">
      <dgm:prSet/>
      <dgm:spPr/>
      <dgm:t>
        <a:bodyPr/>
        <a:lstStyle/>
        <a:p>
          <a:endParaRPr lang="en-GB"/>
        </a:p>
      </dgm:t>
    </dgm:pt>
    <dgm:pt modelId="{C5761F80-E329-44F9-BD49-2D8C28278A0B}" type="sibTrans" cxnId="{5740BBDD-FF3C-4047-8A47-6B9A86107EE2}">
      <dgm:prSet/>
      <dgm:spPr/>
      <dgm:t>
        <a:bodyPr/>
        <a:lstStyle/>
        <a:p>
          <a:endParaRPr lang="en-GB"/>
        </a:p>
      </dgm:t>
    </dgm:pt>
    <dgm:pt modelId="{C49066CC-3C13-4BC3-9EB5-F9C969192E8D}">
      <dgm:prSet phldrT="[Text]"/>
      <dgm:spPr/>
      <dgm:t>
        <a:bodyPr/>
        <a:lstStyle/>
        <a:p>
          <a:r>
            <a:rPr lang="en-US" dirty="0" smtClean="0"/>
            <a:t>CILT –CPD Programs</a:t>
          </a:r>
          <a:endParaRPr lang="en-GB" dirty="0"/>
        </a:p>
      </dgm:t>
    </dgm:pt>
    <dgm:pt modelId="{890AC3CC-8734-4640-BDBE-D7A6CBF58A9D}" type="parTrans" cxnId="{878E6651-4C45-4DE1-947B-4AC6DA3C60A0}">
      <dgm:prSet/>
      <dgm:spPr/>
      <dgm:t>
        <a:bodyPr/>
        <a:lstStyle/>
        <a:p>
          <a:endParaRPr lang="en-GB"/>
        </a:p>
      </dgm:t>
    </dgm:pt>
    <dgm:pt modelId="{8B219716-04C4-4311-B81A-1B15293577FB}" type="sibTrans" cxnId="{878E6651-4C45-4DE1-947B-4AC6DA3C60A0}">
      <dgm:prSet/>
      <dgm:spPr/>
      <dgm:t>
        <a:bodyPr/>
        <a:lstStyle/>
        <a:p>
          <a:endParaRPr lang="en-GB"/>
        </a:p>
      </dgm:t>
    </dgm:pt>
    <dgm:pt modelId="{E3843AD2-5343-4C67-A1CC-4FFF9197DF04}">
      <dgm:prSet phldrT="[Text]"/>
      <dgm:spPr/>
      <dgm:t>
        <a:bodyPr/>
        <a:lstStyle/>
        <a:p>
          <a:r>
            <a:rPr lang="en-US" dirty="0" err="1" smtClean="0"/>
            <a:t>Burraq</a:t>
          </a:r>
          <a:r>
            <a:rPr lang="en-US" dirty="0" smtClean="0"/>
            <a:t> Associates</a:t>
          </a:r>
          <a:endParaRPr lang="en-GB" dirty="0"/>
        </a:p>
      </dgm:t>
    </dgm:pt>
    <dgm:pt modelId="{1DE2743C-C77E-4DF3-9BC6-A83B6157AD86}" type="parTrans" cxnId="{746CA830-4D81-4CA1-A782-A653ACD89194}">
      <dgm:prSet/>
      <dgm:spPr/>
      <dgm:t>
        <a:bodyPr/>
        <a:lstStyle/>
        <a:p>
          <a:endParaRPr lang="en-GB"/>
        </a:p>
      </dgm:t>
    </dgm:pt>
    <dgm:pt modelId="{0D2A4247-77EC-4251-BE72-D9CE86C02A83}" type="sibTrans" cxnId="{746CA830-4D81-4CA1-A782-A653ACD89194}">
      <dgm:prSet/>
      <dgm:spPr/>
      <dgm:t>
        <a:bodyPr/>
        <a:lstStyle/>
        <a:p>
          <a:endParaRPr lang="en-GB"/>
        </a:p>
      </dgm:t>
    </dgm:pt>
    <dgm:pt modelId="{D469B1A0-A469-4F11-BF72-0DE90CE9ED54}">
      <dgm:prSet phldrT="[Text]"/>
      <dgm:spPr/>
      <dgm:t>
        <a:bodyPr/>
        <a:lstStyle/>
        <a:p>
          <a:r>
            <a:rPr lang="en-US" dirty="0" smtClean="0"/>
            <a:t>Pakistan Enterprises Development Foundation</a:t>
          </a:r>
          <a:endParaRPr lang="en-GB" dirty="0"/>
        </a:p>
      </dgm:t>
    </dgm:pt>
    <dgm:pt modelId="{62E99CBF-3C7C-43E8-8D73-0B0050293DA0}" type="parTrans" cxnId="{FCA0E9FA-DD99-4661-82E5-37E302565B32}">
      <dgm:prSet/>
      <dgm:spPr/>
      <dgm:t>
        <a:bodyPr/>
        <a:lstStyle/>
        <a:p>
          <a:endParaRPr lang="en-GB"/>
        </a:p>
      </dgm:t>
    </dgm:pt>
    <dgm:pt modelId="{260D244C-EAB1-4D4C-B982-00A9B2F0684E}" type="sibTrans" cxnId="{FCA0E9FA-DD99-4661-82E5-37E302565B32}">
      <dgm:prSet/>
      <dgm:spPr/>
      <dgm:t>
        <a:bodyPr/>
        <a:lstStyle/>
        <a:p>
          <a:endParaRPr lang="en-GB"/>
        </a:p>
      </dgm:t>
    </dgm:pt>
    <dgm:pt modelId="{4A352DE4-9DBD-4178-A82B-7DCCC26B87FE}">
      <dgm:prSet phldrT="[Text]"/>
      <dgm:spPr/>
      <dgm:t>
        <a:bodyPr/>
        <a:lstStyle/>
        <a:p>
          <a:r>
            <a:rPr lang="en-US" dirty="0" smtClean="0"/>
            <a:t>ISPS</a:t>
          </a:r>
          <a:endParaRPr lang="en-GB" dirty="0"/>
        </a:p>
      </dgm:t>
    </dgm:pt>
    <dgm:pt modelId="{A1C648CB-39B7-4957-AF83-8D0196A817A6}" type="parTrans" cxnId="{6A66C70E-6ABC-49D0-B962-5CC55CF1F76B}">
      <dgm:prSet/>
      <dgm:spPr/>
      <dgm:t>
        <a:bodyPr/>
        <a:lstStyle/>
        <a:p>
          <a:endParaRPr lang="en-GB"/>
        </a:p>
      </dgm:t>
    </dgm:pt>
    <dgm:pt modelId="{65A183EA-63A0-4F87-8005-2620B28C3189}" type="sibTrans" cxnId="{6A66C70E-6ABC-49D0-B962-5CC55CF1F76B}">
      <dgm:prSet/>
      <dgm:spPr/>
      <dgm:t>
        <a:bodyPr/>
        <a:lstStyle/>
        <a:p>
          <a:endParaRPr lang="en-GB"/>
        </a:p>
      </dgm:t>
    </dgm:pt>
    <dgm:pt modelId="{761CC1BE-877D-4890-BDE6-26A22E2557A8}">
      <dgm:prSet phldrT="[Text]"/>
      <dgm:spPr/>
      <dgm:t>
        <a:bodyPr/>
        <a:lstStyle/>
        <a:p>
          <a:pPr rtl="0"/>
          <a:r>
            <a:rPr lang="en-US" dirty="0" smtClean="0"/>
            <a:t>International Islamic University</a:t>
          </a:r>
          <a:endParaRPr lang="en-GB" dirty="0"/>
        </a:p>
      </dgm:t>
    </dgm:pt>
    <dgm:pt modelId="{B6153F6E-22B8-40F5-9E19-93EC479D6A36}" type="parTrans" cxnId="{F1FD0E6F-04FC-4D3C-997D-64BDD9F55E0E}">
      <dgm:prSet/>
      <dgm:spPr/>
      <dgm:t>
        <a:bodyPr/>
        <a:lstStyle/>
        <a:p>
          <a:endParaRPr lang="en-GB"/>
        </a:p>
      </dgm:t>
    </dgm:pt>
    <dgm:pt modelId="{F243DFFE-35F9-4C23-9F2D-A077F9B5CF80}" type="sibTrans" cxnId="{F1FD0E6F-04FC-4D3C-997D-64BDD9F55E0E}">
      <dgm:prSet/>
      <dgm:spPr/>
      <dgm:t>
        <a:bodyPr/>
        <a:lstStyle/>
        <a:p>
          <a:endParaRPr lang="en-GB"/>
        </a:p>
      </dgm:t>
    </dgm:pt>
    <dgm:pt modelId="{6E464F87-4370-454B-A56C-5E47F4469359}">
      <dgm:prSet/>
      <dgm:spPr/>
      <dgm:t>
        <a:bodyPr/>
        <a:lstStyle/>
        <a:p>
          <a:r>
            <a:rPr lang="en-US" dirty="0" smtClean="0"/>
            <a:t>University of Karachi</a:t>
          </a:r>
          <a:endParaRPr lang="en-GB" dirty="0"/>
        </a:p>
      </dgm:t>
    </dgm:pt>
    <dgm:pt modelId="{B36DB6B4-3059-4E5E-B466-A694B79B4451}" type="parTrans" cxnId="{056D8A5B-7488-4004-9FD5-3E0B20D57637}">
      <dgm:prSet/>
      <dgm:spPr/>
      <dgm:t>
        <a:bodyPr/>
        <a:lstStyle/>
        <a:p>
          <a:endParaRPr lang="en-GB"/>
        </a:p>
      </dgm:t>
    </dgm:pt>
    <dgm:pt modelId="{74033DBE-FCA8-4FCC-8D49-18D1086AE1EC}" type="sibTrans" cxnId="{056D8A5B-7488-4004-9FD5-3E0B20D57637}">
      <dgm:prSet/>
      <dgm:spPr/>
      <dgm:t>
        <a:bodyPr/>
        <a:lstStyle/>
        <a:p>
          <a:endParaRPr lang="en-GB"/>
        </a:p>
      </dgm:t>
    </dgm:pt>
    <dgm:pt modelId="{54B9105B-6CF7-4C05-8477-159A3442FA4D}" type="pres">
      <dgm:prSet presAssocID="{F30B257A-8242-4190-B822-B0D27ED85142}" presName="Name0" presStyleCnt="0">
        <dgm:presLayoutVars>
          <dgm:dir/>
          <dgm:animLvl val="lvl"/>
          <dgm:resizeHandles val="exact"/>
        </dgm:presLayoutVars>
      </dgm:prSet>
      <dgm:spPr/>
      <dgm:t>
        <a:bodyPr/>
        <a:lstStyle/>
        <a:p>
          <a:endParaRPr lang="en-GB"/>
        </a:p>
      </dgm:t>
    </dgm:pt>
    <dgm:pt modelId="{7ECE5876-3E26-479C-8534-CE285E852FB6}" type="pres">
      <dgm:prSet presAssocID="{C49066CC-3C13-4BC3-9EB5-F9C969192E8D}" presName="composite" presStyleCnt="0"/>
      <dgm:spPr/>
    </dgm:pt>
    <dgm:pt modelId="{76FBFCA0-02F1-45EE-8605-569964AC57DF}" type="pres">
      <dgm:prSet presAssocID="{C49066CC-3C13-4BC3-9EB5-F9C969192E8D}" presName="parTx" presStyleLbl="alignNode1" presStyleIdx="0" presStyleCnt="3">
        <dgm:presLayoutVars>
          <dgm:chMax val="0"/>
          <dgm:chPref val="0"/>
          <dgm:bulletEnabled val="1"/>
        </dgm:presLayoutVars>
      </dgm:prSet>
      <dgm:spPr/>
      <dgm:t>
        <a:bodyPr/>
        <a:lstStyle/>
        <a:p>
          <a:endParaRPr lang="en-GB"/>
        </a:p>
      </dgm:t>
    </dgm:pt>
    <dgm:pt modelId="{537E5159-D88F-470E-822C-C5230BCE99DB}" type="pres">
      <dgm:prSet presAssocID="{C49066CC-3C13-4BC3-9EB5-F9C969192E8D}" presName="desTx" presStyleLbl="alignAccFollowNode1" presStyleIdx="0" presStyleCnt="3">
        <dgm:presLayoutVars>
          <dgm:bulletEnabled val="1"/>
        </dgm:presLayoutVars>
      </dgm:prSet>
      <dgm:spPr/>
      <dgm:t>
        <a:bodyPr/>
        <a:lstStyle/>
        <a:p>
          <a:endParaRPr lang="en-GB"/>
        </a:p>
      </dgm:t>
    </dgm:pt>
    <dgm:pt modelId="{3EEEDE08-3B8D-4B9C-B294-56119A2410ED}" type="pres">
      <dgm:prSet presAssocID="{8B219716-04C4-4311-B81A-1B15293577FB}" presName="space" presStyleCnt="0"/>
      <dgm:spPr/>
    </dgm:pt>
    <dgm:pt modelId="{94B4117B-A68C-4C81-8D11-14BA8C4FEBF1}" type="pres">
      <dgm:prSet presAssocID="{D3CB13D9-F4C2-4AAF-BC9B-5388E45E8771}" presName="composite" presStyleCnt="0"/>
      <dgm:spPr/>
    </dgm:pt>
    <dgm:pt modelId="{7ED0E9B4-3017-400A-8351-29FD0795F7D6}" type="pres">
      <dgm:prSet presAssocID="{D3CB13D9-F4C2-4AAF-BC9B-5388E45E8771}" presName="parTx" presStyleLbl="alignNode1" presStyleIdx="1" presStyleCnt="3">
        <dgm:presLayoutVars>
          <dgm:chMax val="0"/>
          <dgm:chPref val="0"/>
          <dgm:bulletEnabled val="1"/>
        </dgm:presLayoutVars>
      </dgm:prSet>
      <dgm:spPr/>
      <dgm:t>
        <a:bodyPr/>
        <a:lstStyle/>
        <a:p>
          <a:endParaRPr lang="en-GB"/>
        </a:p>
      </dgm:t>
    </dgm:pt>
    <dgm:pt modelId="{C4D5F579-1CE0-4E0A-8A6F-13C71234528A}" type="pres">
      <dgm:prSet presAssocID="{D3CB13D9-F4C2-4AAF-BC9B-5388E45E8771}" presName="desTx" presStyleLbl="alignAccFollowNode1" presStyleIdx="1" presStyleCnt="3">
        <dgm:presLayoutVars>
          <dgm:bulletEnabled val="1"/>
        </dgm:presLayoutVars>
      </dgm:prSet>
      <dgm:spPr/>
      <dgm:t>
        <a:bodyPr/>
        <a:lstStyle/>
        <a:p>
          <a:endParaRPr lang="en-GB"/>
        </a:p>
      </dgm:t>
    </dgm:pt>
    <dgm:pt modelId="{430E30F3-1E5A-4106-83E6-0D030860DB37}" type="pres">
      <dgm:prSet presAssocID="{FBFBEAA7-E6DD-4050-A093-573FAF18E2CA}" presName="space" presStyleCnt="0"/>
      <dgm:spPr/>
    </dgm:pt>
    <dgm:pt modelId="{847F6F01-164D-4C2C-8F3C-963FA70A9AE5}" type="pres">
      <dgm:prSet presAssocID="{BCCEEAE1-A8BC-4DAD-BC0D-F10A633397E9}" presName="composite" presStyleCnt="0"/>
      <dgm:spPr/>
    </dgm:pt>
    <dgm:pt modelId="{72E5F16C-DB99-4700-BFED-F60E8D33B70A}" type="pres">
      <dgm:prSet presAssocID="{BCCEEAE1-A8BC-4DAD-BC0D-F10A633397E9}" presName="parTx" presStyleLbl="alignNode1" presStyleIdx="2" presStyleCnt="3">
        <dgm:presLayoutVars>
          <dgm:chMax val="0"/>
          <dgm:chPref val="0"/>
          <dgm:bulletEnabled val="1"/>
        </dgm:presLayoutVars>
      </dgm:prSet>
      <dgm:spPr/>
      <dgm:t>
        <a:bodyPr/>
        <a:lstStyle/>
        <a:p>
          <a:endParaRPr lang="en-GB"/>
        </a:p>
      </dgm:t>
    </dgm:pt>
    <dgm:pt modelId="{37039951-7ECA-434D-94A4-A78E7C2824A2}" type="pres">
      <dgm:prSet presAssocID="{BCCEEAE1-A8BC-4DAD-BC0D-F10A633397E9}" presName="desTx" presStyleLbl="alignAccFollowNode1" presStyleIdx="2" presStyleCnt="3">
        <dgm:presLayoutVars>
          <dgm:bulletEnabled val="1"/>
        </dgm:presLayoutVars>
      </dgm:prSet>
      <dgm:spPr/>
      <dgm:t>
        <a:bodyPr/>
        <a:lstStyle/>
        <a:p>
          <a:endParaRPr lang="en-GB"/>
        </a:p>
      </dgm:t>
    </dgm:pt>
  </dgm:ptLst>
  <dgm:cxnLst>
    <dgm:cxn modelId="{E9C36C6E-3E34-4988-B953-778A9978F055}" type="presOf" srcId="{A16B25E8-A21A-4481-974F-066BC1C12051}" destId="{37039951-7ECA-434D-94A4-A78E7C2824A2}" srcOrd="0" destOrd="9" presId="urn:microsoft.com/office/officeart/2005/8/layout/hList1"/>
    <dgm:cxn modelId="{B9742ADE-9289-4EB7-83CF-ED5A04A77CCF}" type="presOf" srcId="{198C1775-2393-4B73-9E74-4C8D8707E1AE}" destId="{37039951-7ECA-434D-94A4-A78E7C2824A2}" srcOrd="0" destOrd="20" presId="urn:microsoft.com/office/officeart/2005/8/layout/hList1"/>
    <dgm:cxn modelId="{3178E835-CEDA-4126-9FB6-0A2C1C06AB1A}" srcId="{F30B257A-8242-4190-B822-B0D27ED85142}" destId="{D3CB13D9-F4C2-4AAF-BC9B-5388E45E8771}" srcOrd="1" destOrd="0" parTransId="{E5493882-0DA2-4730-AAFD-CB100DFF9DA1}" sibTransId="{FBFBEAA7-E6DD-4050-A093-573FAF18E2CA}"/>
    <dgm:cxn modelId="{FC27549E-0C4A-4A96-A9BB-A9DC9306CE96}" srcId="{BCCEEAE1-A8BC-4DAD-BC0D-F10A633397E9}" destId="{5C5575B3-8D0E-454E-ADF2-93EF9C2DC450}" srcOrd="0" destOrd="0" parTransId="{CE8ED9BE-1F94-4F8E-ADF2-325658540E6C}" sibTransId="{DC00B8F4-7534-474E-BF3F-4913930F76C2}"/>
    <dgm:cxn modelId="{056D8A5B-7488-4004-9FD5-3E0B20D57637}" srcId="{D3CB13D9-F4C2-4AAF-BC9B-5388E45E8771}" destId="{6E464F87-4370-454B-A56C-5E47F4469359}" srcOrd="4" destOrd="0" parTransId="{B36DB6B4-3059-4E5E-B466-A694B79B4451}" sibTransId="{74033DBE-FCA8-4FCC-8D49-18D1086AE1EC}"/>
    <dgm:cxn modelId="{79FA6C98-EC91-4A4A-8E1B-CEBBED866EE9}" srcId="{BCCEEAE1-A8BC-4DAD-BC0D-F10A633397E9}" destId="{3B8200CC-5BA0-435B-96FD-C47EFC021C79}" srcOrd="16" destOrd="0" parTransId="{FEEF3218-6284-4B8A-BD05-252637783456}" sibTransId="{2BD887CF-41F4-41CB-8A79-2743D4FB9897}"/>
    <dgm:cxn modelId="{F6F18E71-2CF3-43B6-99DC-A4B94D3FA4BC}" type="presOf" srcId="{17DC2872-8B53-4724-83F7-7358449CA5D7}" destId="{C4D5F579-1CE0-4E0A-8A6F-13C71234528A}" srcOrd="0" destOrd="7" presId="urn:microsoft.com/office/officeart/2005/8/layout/hList1"/>
    <dgm:cxn modelId="{21BAEFF6-F1F7-46A2-A3B3-4DF1206D3D9A}" srcId="{F30B257A-8242-4190-B822-B0D27ED85142}" destId="{BCCEEAE1-A8BC-4DAD-BC0D-F10A633397E9}" srcOrd="2" destOrd="0" parTransId="{BE9882F3-AFCD-490A-9C38-B53BC8CFDAB5}" sibTransId="{F7C2AE82-7C34-4221-A0D6-9D2ACFAA7624}"/>
    <dgm:cxn modelId="{1627EF89-C476-49DB-BF02-C065B822782B}" type="presOf" srcId="{38599730-62FA-41D7-97D2-771332E1BD3D}" destId="{37039951-7ECA-434D-94A4-A78E7C2824A2}" srcOrd="0" destOrd="11" presId="urn:microsoft.com/office/officeart/2005/8/layout/hList1"/>
    <dgm:cxn modelId="{1311B494-DE09-4E35-9F94-B22E2B1B9E2E}" type="presOf" srcId="{390568BA-0165-4CAD-B56F-AE318B3C72F0}" destId="{37039951-7ECA-434D-94A4-A78E7C2824A2}" srcOrd="0" destOrd="12" presId="urn:microsoft.com/office/officeart/2005/8/layout/hList1"/>
    <dgm:cxn modelId="{61ECDE98-F816-4AEC-8155-B87B1F98162E}" type="presOf" srcId="{8781C53E-449A-4DCA-BF89-E9262EEABA25}" destId="{37039951-7ECA-434D-94A4-A78E7C2824A2}" srcOrd="0" destOrd="3" presId="urn:microsoft.com/office/officeart/2005/8/layout/hList1"/>
    <dgm:cxn modelId="{A2CE6841-7A82-49D0-91EB-87914523C463}" type="presOf" srcId="{3B8200CC-5BA0-435B-96FD-C47EFC021C79}" destId="{37039951-7ECA-434D-94A4-A78E7C2824A2}" srcOrd="0" destOrd="16" presId="urn:microsoft.com/office/officeart/2005/8/layout/hList1"/>
    <dgm:cxn modelId="{FCA0E9FA-DD99-4661-82E5-37E302565B32}" srcId="{C49066CC-3C13-4BC3-9EB5-F9C969192E8D}" destId="{D469B1A0-A469-4F11-BF72-0DE90CE9ED54}" srcOrd="1" destOrd="0" parTransId="{62E99CBF-3C7C-43E8-8D73-0B0050293DA0}" sibTransId="{260D244C-EAB1-4D4C-B982-00A9B2F0684E}"/>
    <dgm:cxn modelId="{FC12356C-1358-495A-8AE2-0FCB2D4E1C15}" type="presOf" srcId="{BE0F1C41-8B9D-430C-B649-056DD10D892A}" destId="{37039951-7ECA-434D-94A4-A78E7C2824A2}" srcOrd="0" destOrd="4" presId="urn:microsoft.com/office/officeart/2005/8/layout/hList1"/>
    <dgm:cxn modelId="{9EA04B04-4E47-4216-BAFB-FCFA7AD5CD52}" srcId="{BCCEEAE1-A8BC-4DAD-BC0D-F10A633397E9}" destId="{87DED14C-C355-4681-94DC-705D6C7CEE22}" srcOrd="17" destOrd="0" parTransId="{55E1BC03-F2BC-4AB6-BD5F-6DA3D1810837}" sibTransId="{0D355D24-D4B8-491E-AA37-C920653E9943}"/>
    <dgm:cxn modelId="{98A22B0F-9890-4E00-A9A1-3CD53E85CE45}" srcId="{BCCEEAE1-A8BC-4DAD-BC0D-F10A633397E9}" destId="{BAF2C8EF-3CA8-44AA-A6AE-9C70DE8BCBB6}" srcOrd="1" destOrd="0" parTransId="{F8BCE81D-8C59-4DA7-BEDF-1D2E2D78152E}" sibTransId="{99F7BBA9-BF19-4C4A-8F5E-2A09612CE790}"/>
    <dgm:cxn modelId="{58261CAC-F70D-42D2-9D2C-92DA9E31052A}" srcId="{BCCEEAE1-A8BC-4DAD-BC0D-F10A633397E9}" destId="{1968A70A-B3DB-45A5-B699-B6B58380B657}" srcOrd="19" destOrd="0" parTransId="{3AE08AD3-7BC8-4FF8-A090-8358D1B52017}" sibTransId="{4859F090-1EC5-4C19-BC97-BB3A93E6AC3F}"/>
    <dgm:cxn modelId="{B1DB511B-21D0-4E12-8835-D0D7A2707B6F}" type="presOf" srcId="{02AE70C4-25E5-4651-9774-01AC218B3C22}" destId="{37039951-7ECA-434D-94A4-A78E7C2824A2}" srcOrd="0" destOrd="21" presId="urn:microsoft.com/office/officeart/2005/8/layout/hList1"/>
    <dgm:cxn modelId="{9D9CA3CD-6E2C-4EC7-AD41-D2D93C7D31B1}" srcId="{BCCEEAE1-A8BC-4DAD-BC0D-F10A633397E9}" destId="{EF06B03E-7FAC-48AA-9DD7-3FA29D1D25E6}" srcOrd="6" destOrd="0" parTransId="{AF108585-626C-4B44-ABFE-0E75AAFB8493}" sibTransId="{233B4BF8-EE9A-4537-B7A0-C2125A1BE78B}"/>
    <dgm:cxn modelId="{25973206-2460-4DAF-84A4-0AAE5F24E9A5}" type="presOf" srcId="{84862452-0120-4AAB-9F13-2B3B6C1D2FE5}" destId="{37039951-7ECA-434D-94A4-A78E7C2824A2}" srcOrd="0" destOrd="8" presId="urn:microsoft.com/office/officeart/2005/8/layout/hList1"/>
    <dgm:cxn modelId="{26B9BABB-7C12-4AE6-B95B-3BE7860F9D59}" type="presOf" srcId="{C49066CC-3C13-4BC3-9EB5-F9C969192E8D}" destId="{76FBFCA0-02F1-45EE-8605-569964AC57DF}" srcOrd="0" destOrd="0" presId="urn:microsoft.com/office/officeart/2005/8/layout/hList1"/>
    <dgm:cxn modelId="{BC2BF422-6808-49AD-A9C2-76A538BC38A6}" type="presOf" srcId="{1194F1DC-820C-4042-BE6D-4B99A87F8A97}" destId="{C4D5F579-1CE0-4E0A-8A6F-13C71234528A}" srcOrd="0" destOrd="8" presId="urn:microsoft.com/office/officeart/2005/8/layout/hList1"/>
    <dgm:cxn modelId="{6ACB7221-988D-4AE2-9356-901CDB686431}" srcId="{BCCEEAE1-A8BC-4DAD-BC0D-F10A633397E9}" destId="{BE0F1C41-8B9D-430C-B649-056DD10D892A}" srcOrd="4" destOrd="0" parTransId="{C216BBC2-14EA-42C8-AFCA-4F80BE763AB3}" sibTransId="{545F5E87-8BCE-472C-8E4D-ACF74BABF5CF}"/>
    <dgm:cxn modelId="{878E6651-4C45-4DE1-947B-4AC6DA3C60A0}" srcId="{F30B257A-8242-4190-B822-B0D27ED85142}" destId="{C49066CC-3C13-4BC3-9EB5-F9C969192E8D}" srcOrd="0" destOrd="0" parTransId="{890AC3CC-8734-4640-BDBE-D7A6CBF58A9D}" sibTransId="{8B219716-04C4-4311-B81A-1B15293577FB}"/>
    <dgm:cxn modelId="{72ACB4EC-A00B-4D4B-8A18-018EB82A77A5}" type="presOf" srcId="{F44B6A6E-D686-4804-B27A-57F443945017}" destId="{C4D5F579-1CE0-4E0A-8A6F-13C71234528A}" srcOrd="0" destOrd="5" presId="urn:microsoft.com/office/officeart/2005/8/layout/hList1"/>
    <dgm:cxn modelId="{5740BBDD-FF3C-4047-8A47-6B9A86107EE2}" srcId="{BCCEEAE1-A8BC-4DAD-BC0D-F10A633397E9}" destId="{D2CF81C3-4B85-435D-922B-4E7AC63D44C6}" srcOrd="22" destOrd="0" parTransId="{DD673486-00E1-407F-8890-69CE627BC72C}" sibTransId="{C5761F80-E329-44F9-BD49-2D8C28278A0B}"/>
    <dgm:cxn modelId="{D42DD68D-841C-4984-BF39-4984C0034880}" srcId="{BCCEEAE1-A8BC-4DAD-BC0D-F10A633397E9}" destId="{40E72483-F2A3-4F84-A245-94BCE24F24D2}" srcOrd="10" destOrd="0" parTransId="{522A22F8-74FB-46F8-8D08-CA71D27B3B99}" sibTransId="{EF358B51-C20C-4040-81A5-5EA1AA5DB07E}"/>
    <dgm:cxn modelId="{2ABAC882-3726-419D-8DA4-57E6DDAB54EE}" type="presOf" srcId="{D2CF81C3-4B85-435D-922B-4E7AC63D44C6}" destId="{37039951-7ECA-434D-94A4-A78E7C2824A2}" srcOrd="0" destOrd="22" presId="urn:microsoft.com/office/officeart/2005/8/layout/hList1"/>
    <dgm:cxn modelId="{6CFFF8B6-1CE5-4AC8-8551-112C3DCA8B53}" srcId="{D3CB13D9-F4C2-4AAF-BC9B-5388E45E8771}" destId="{227B0552-36E0-4C9F-B9C5-26506D90E195}" srcOrd="3" destOrd="0" parTransId="{2BBD54EE-ABDD-411F-860D-E2BC510CB86E}" sibTransId="{23B7D91A-3797-4B03-8EAD-BCA875C7CDD7}"/>
    <dgm:cxn modelId="{A76A8999-0C9D-4150-B3FD-547C65E40F7D}" type="presOf" srcId="{92C93C94-7EC2-47F5-9B02-8B4DA074D6CA}" destId="{37039951-7ECA-434D-94A4-A78E7C2824A2}" srcOrd="0" destOrd="5" presId="urn:microsoft.com/office/officeart/2005/8/layout/hList1"/>
    <dgm:cxn modelId="{A6E3BFC5-A23F-4FF6-880D-F33DCCB2486C}" type="presOf" srcId="{F30B257A-8242-4190-B822-B0D27ED85142}" destId="{54B9105B-6CF7-4C05-8477-159A3442FA4D}" srcOrd="0" destOrd="0" presId="urn:microsoft.com/office/officeart/2005/8/layout/hList1"/>
    <dgm:cxn modelId="{6A66C70E-6ABC-49D0-B962-5CC55CF1F76B}" srcId="{C49066CC-3C13-4BC3-9EB5-F9C969192E8D}" destId="{4A352DE4-9DBD-4178-A82B-7DCCC26B87FE}" srcOrd="2" destOrd="0" parTransId="{A1C648CB-39B7-4957-AF83-8D0196A817A6}" sibTransId="{65A183EA-63A0-4F87-8005-2620B28C3189}"/>
    <dgm:cxn modelId="{58A94F09-5ADC-4B73-B397-D1A9CCB2EDA5}" type="presOf" srcId="{4A352DE4-9DBD-4178-A82B-7DCCC26B87FE}" destId="{537E5159-D88F-470E-822C-C5230BCE99DB}" srcOrd="0" destOrd="2" presId="urn:microsoft.com/office/officeart/2005/8/layout/hList1"/>
    <dgm:cxn modelId="{174C3F8B-9FD8-46E9-8EA9-3906DACF84A6}" type="presOf" srcId="{1968A70A-B3DB-45A5-B699-B6B58380B657}" destId="{37039951-7ECA-434D-94A4-A78E7C2824A2}" srcOrd="0" destOrd="19" presId="urn:microsoft.com/office/officeart/2005/8/layout/hList1"/>
    <dgm:cxn modelId="{787BDCD2-6337-4304-9896-E69074E6856D}" srcId="{BCCEEAE1-A8BC-4DAD-BC0D-F10A633397E9}" destId="{93E68D04-A45D-4949-810A-F04F40A0B79D}" srcOrd="7" destOrd="0" parTransId="{53AFF840-FE0F-4E49-966A-CD5F00FDD239}" sibTransId="{FFBDF999-C19F-47F3-A1F6-D8BD271D8974}"/>
    <dgm:cxn modelId="{DE7D48E6-58EB-4986-A39C-F22AE2BA0C9C}" srcId="{D3CB13D9-F4C2-4AAF-BC9B-5388E45E8771}" destId="{F44B6A6E-D686-4804-B27A-57F443945017}" srcOrd="5" destOrd="0" parTransId="{F3289BD7-F5F0-4B59-87E5-8FA296190224}" sibTransId="{7308B843-39AB-499F-A58C-58A1E58CD204}"/>
    <dgm:cxn modelId="{B251EF08-35ED-4E9C-A057-2E1203027E7D}" srcId="{D3CB13D9-F4C2-4AAF-BC9B-5388E45E8771}" destId="{0EE1F2AF-5E72-40EE-AA18-E20D3541F86E}" srcOrd="9" destOrd="0" parTransId="{269E9015-A72F-45A3-A698-7F4169499DC6}" sibTransId="{5A52F5AF-05CD-4F56-8740-E73043131725}"/>
    <dgm:cxn modelId="{59FA79CA-FCED-4C16-B262-F0A5CD162812}" type="presOf" srcId="{D12B9CDF-4860-4664-B183-25E288E1B84C}" destId="{37039951-7ECA-434D-94A4-A78E7C2824A2}" srcOrd="0" destOrd="2" presId="urn:microsoft.com/office/officeart/2005/8/layout/hList1"/>
    <dgm:cxn modelId="{2AD2FF07-958F-4FCF-924A-EF7F13B06272}" type="presOf" srcId="{B4CE7B26-9EF7-456B-879E-B18B3C5548B1}" destId="{37039951-7ECA-434D-94A4-A78E7C2824A2}" srcOrd="0" destOrd="18" presId="urn:microsoft.com/office/officeart/2005/8/layout/hList1"/>
    <dgm:cxn modelId="{42B2973D-2CAC-4549-9FC1-5C8320D28C3E}" type="presOf" srcId="{227B0552-36E0-4C9F-B9C5-26506D90E195}" destId="{C4D5F579-1CE0-4E0A-8A6F-13C71234528A}" srcOrd="0" destOrd="3" presId="urn:microsoft.com/office/officeart/2005/8/layout/hList1"/>
    <dgm:cxn modelId="{7338AEB5-AFD3-40DC-9BC4-4D4A66C675FF}" type="presOf" srcId="{65C3C3D8-CE17-4CC9-82DF-32C68D1F26B3}" destId="{37039951-7ECA-434D-94A4-A78E7C2824A2}" srcOrd="0" destOrd="15" presId="urn:microsoft.com/office/officeart/2005/8/layout/hList1"/>
    <dgm:cxn modelId="{E8923F97-1697-4325-9C2B-718A15282AF5}" type="presOf" srcId="{5C5575B3-8D0E-454E-ADF2-93EF9C2DC450}" destId="{37039951-7ECA-434D-94A4-A78E7C2824A2}" srcOrd="0" destOrd="0" presId="urn:microsoft.com/office/officeart/2005/8/layout/hList1"/>
    <dgm:cxn modelId="{ABC9E2BF-E73E-4E48-A312-B72B2C0E47CC}" srcId="{D3CB13D9-F4C2-4AAF-BC9B-5388E45E8771}" destId="{0BF2A0B5-49D2-437D-9FFC-0950802BD560}" srcOrd="6" destOrd="0" parTransId="{780F1130-4701-4DE0-AB4E-8E6128A6C0B3}" sibTransId="{28FAFB0D-5E61-4B65-A37D-5D1B95879740}"/>
    <dgm:cxn modelId="{59C0823C-E35D-44F6-ADEF-518842352BC7}" type="presOf" srcId="{D469B1A0-A469-4F11-BF72-0DE90CE9ED54}" destId="{537E5159-D88F-470E-822C-C5230BCE99DB}" srcOrd="0" destOrd="1" presId="urn:microsoft.com/office/officeart/2005/8/layout/hList1"/>
    <dgm:cxn modelId="{3C602041-D9C5-48C6-B6CD-9E87387CCE2A}" srcId="{BCCEEAE1-A8BC-4DAD-BC0D-F10A633397E9}" destId="{A16B25E8-A21A-4481-974F-066BC1C12051}" srcOrd="9" destOrd="0" parTransId="{05B0236F-DBDD-4D07-933A-228F93A40E5B}" sibTransId="{634D4E0C-5E3D-474E-A47C-E4907720C2F1}"/>
    <dgm:cxn modelId="{48E679AD-EEA4-46B2-B8AF-1416BCD79B9B}" srcId="{BCCEEAE1-A8BC-4DAD-BC0D-F10A633397E9}" destId="{390568BA-0165-4CAD-B56F-AE318B3C72F0}" srcOrd="12" destOrd="0" parTransId="{40E1A2D3-33AD-494E-AC88-E4096F4F2595}" sibTransId="{664E485E-7723-4BCA-A900-82621648D889}"/>
    <dgm:cxn modelId="{CD96ACC0-6021-4644-853D-0C34F65898BC}" srcId="{D3CB13D9-F4C2-4AAF-BC9B-5388E45E8771}" destId="{4D984C28-824C-495D-8BAF-B70F5275A7C3}" srcOrd="0" destOrd="0" parTransId="{137FCB45-FBD6-4C78-B7A8-E597DEAB1200}" sibTransId="{E7838445-C73A-402D-8194-82F42D7B9B70}"/>
    <dgm:cxn modelId="{C29D009A-28A2-4A2D-A4E4-60092FA63091}" type="presOf" srcId="{4D984C28-824C-495D-8BAF-B70F5275A7C3}" destId="{C4D5F579-1CE0-4E0A-8A6F-13C71234528A}" srcOrd="0" destOrd="0" presId="urn:microsoft.com/office/officeart/2005/8/layout/hList1"/>
    <dgm:cxn modelId="{C665BCEE-2941-4421-A5F8-975F5CF0417B}" type="presOf" srcId="{6FE740CB-CD77-4926-9866-D0FB12CD3694}" destId="{37039951-7ECA-434D-94A4-A78E7C2824A2}" srcOrd="0" destOrd="13" presId="urn:microsoft.com/office/officeart/2005/8/layout/hList1"/>
    <dgm:cxn modelId="{746CA830-4D81-4CA1-A782-A653ACD89194}" srcId="{C49066CC-3C13-4BC3-9EB5-F9C969192E8D}" destId="{E3843AD2-5343-4C67-A1CC-4FFF9197DF04}" srcOrd="0" destOrd="0" parTransId="{1DE2743C-C77E-4DF3-9BC6-A83B6157AD86}" sibTransId="{0D2A4247-77EC-4251-BE72-D9CE86C02A83}"/>
    <dgm:cxn modelId="{3B535397-33B6-4727-9B85-C65DEE7EAE66}" srcId="{BCCEEAE1-A8BC-4DAD-BC0D-F10A633397E9}" destId="{8781C53E-449A-4DCA-BF89-E9262EEABA25}" srcOrd="3" destOrd="0" parTransId="{D8774F23-8630-4699-AE78-9DCFD53BBDDA}" sibTransId="{B27AF5D0-ED3A-4179-9968-09705290884D}"/>
    <dgm:cxn modelId="{F1FD0E6F-04FC-4D3C-997D-64BDD9F55E0E}" srcId="{D3CB13D9-F4C2-4AAF-BC9B-5388E45E8771}" destId="{761CC1BE-877D-4890-BDE6-26A22E2557A8}" srcOrd="1" destOrd="0" parTransId="{B6153F6E-22B8-40F5-9E19-93EC479D6A36}" sibTransId="{F243DFFE-35F9-4C23-9F2D-A077F9B5CF80}"/>
    <dgm:cxn modelId="{317CF42B-BFBA-41D8-85E3-6B3380BAD316}" srcId="{BCCEEAE1-A8BC-4DAD-BC0D-F10A633397E9}" destId="{02AE70C4-25E5-4651-9774-01AC218B3C22}" srcOrd="21" destOrd="0" parTransId="{AB8442C9-40AB-47FD-AA67-F3EDC617DEBE}" sibTransId="{A8EFF166-7686-4A5E-86B2-158018C482E8}"/>
    <dgm:cxn modelId="{5FB45408-C31B-4AD3-BCB6-89AE710FC66D}" srcId="{D3CB13D9-F4C2-4AAF-BC9B-5388E45E8771}" destId="{17DC2872-8B53-4724-83F7-7358449CA5D7}" srcOrd="7" destOrd="0" parTransId="{FE9D5EBD-F7DD-49B4-BEA4-68E188A2AD3E}" sibTransId="{7A8A2C00-C2E8-4B4E-A9D4-FD5EB8BBBAAF}"/>
    <dgm:cxn modelId="{66C81C9F-75E8-467C-82E5-9DFF30FB0CF6}" type="presOf" srcId="{EF06B03E-7FAC-48AA-9DD7-3FA29D1D25E6}" destId="{37039951-7ECA-434D-94A4-A78E7C2824A2}" srcOrd="0" destOrd="6" presId="urn:microsoft.com/office/officeart/2005/8/layout/hList1"/>
    <dgm:cxn modelId="{4F389599-20CD-4C73-B014-8CBA3220CAE9}" type="presOf" srcId="{0BF2A0B5-49D2-437D-9FFC-0950802BD560}" destId="{C4D5F579-1CE0-4E0A-8A6F-13C71234528A}" srcOrd="0" destOrd="6" presId="urn:microsoft.com/office/officeart/2005/8/layout/hList1"/>
    <dgm:cxn modelId="{4AA923FA-6C29-40F0-9DB9-250ADF5DAE7A}" srcId="{BCCEEAE1-A8BC-4DAD-BC0D-F10A633397E9}" destId="{84862452-0120-4AAB-9F13-2B3B6C1D2FE5}" srcOrd="8" destOrd="0" parTransId="{E256F78A-B13A-49B3-A153-AB3C3A8EF546}" sibTransId="{74239EA1-9391-400E-ADD9-3C7D17CCC337}"/>
    <dgm:cxn modelId="{0F238082-8DEE-4B8B-9ED5-28652F10DBB8}" srcId="{BCCEEAE1-A8BC-4DAD-BC0D-F10A633397E9}" destId="{198C1775-2393-4B73-9E74-4C8D8707E1AE}" srcOrd="20" destOrd="0" parTransId="{10956D6D-5D74-4DE1-824F-EC769D7B270F}" sibTransId="{2DC7C8C6-D31C-4E70-BC61-A9C8B1C27A16}"/>
    <dgm:cxn modelId="{926082CD-4641-4239-BFAC-4B56BEAC64B4}" type="presOf" srcId="{0EE1F2AF-5E72-40EE-AA18-E20D3541F86E}" destId="{C4D5F579-1CE0-4E0A-8A6F-13C71234528A}" srcOrd="0" destOrd="9" presId="urn:microsoft.com/office/officeart/2005/8/layout/hList1"/>
    <dgm:cxn modelId="{8DEBB602-BD55-460B-B544-5173C34BE23A}" type="presOf" srcId="{93E68D04-A45D-4949-810A-F04F40A0B79D}" destId="{37039951-7ECA-434D-94A4-A78E7C2824A2}" srcOrd="0" destOrd="7" presId="urn:microsoft.com/office/officeart/2005/8/layout/hList1"/>
    <dgm:cxn modelId="{2BA3B6F8-4A68-4D4A-AA1E-509A56E9C8F8}" srcId="{D3CB13D9-F4C2-4AAF-BC9B-5388E45E8771}" destId="{1194F1DC-820C-4042-BE6D-4B99A87F8A97}" srcOrd="8" destOrd="0" parTransId="{5F6D95D3-0C2B-413B-B29E-4CC70360F19C}" sibTransId="{F4983A7C-3D23-4912-9756-5940119270DF}"/>
    <dgm:cxn modelId="{60730020-1A8C-4BCF-B331-52F5907D1E66}" srcId="{BCCEEAE1-A8BC-4DAD-BC0D-F10A633397E9}" destId="{B4CE7B26-9EF7-456B-879E-B18B3C5548B1}" srcOrd="18" destOrd="0" parTransId="{0341555E-B900-4182-B171-1184D5EC2BD9}" sibTransId="{AAB81685-10F6-4148-B178-D1748C9D048A}"/>
    <dgm:cxn modelId="{5933DB8F-707F-465A-B075-B904783E0E19}" type="presOf" srcId="{E3843AD2-5343-4C67-A1CC-4FFF9197DF04}" destId="{537E5159-D88F-470E-822C-C5230BCE99DB}" srcOrd="0" destOrd="0" presId="urn:microsoft.com/office/officeart/2005/8/layout/hList1"/>
    <dgm:cxn modelId="{7E642693-6716-431A-AAC2-C25FD4868669}" type="presOf" srcId="{BCCEEAE1-A8BC-4DAD-BC0D-F10A633397E9}" destId="{72E5F16C-DB99-4700-BFED-F60E8D33B70A}" srcOrd="0" destOrd="0" presId="urn:microsoft.com/office/officeart/2005/8/layout/hList1"/>
    <dgm:cxn modelId="{1A65FD42-EA92-43CD-A60F-E37583A70988}" type="presOf" srcId="{41A99A35-C50E-408F-8641-8D0D9482FDCE}" destId="{37039951-7ECA-434D-94A4-A78E7C2824A2}" srcOrd="0" destOrd="14" presId="urn:microsoft.com/office/officeart/2005/8/layout/hList1"/>
    <dgm:cxn modelId="{9F783582-7AC2-4FA1-ADE7-A80AC7A2BC37}" srcId="{BCCEEAE1-A8BC-4DAD-BC0D-F10A633397E9}" destId="{65C3C3D8-CE17-4CC9-82DF-32C68D1F26B3}" srcOrd="15" destOrd="0" parTransId="{D10AF523-3080-4701-BCBD-9E01D15D6675}" sibTransId="{1DEADFEF-6019-49BE-A916-FF0BDDA0C22E}"/>
    <dgm:cxn modelId="{2A261DB3-AD5F-47B0-AD8B-8D5D75A5A4BB}" type="presOf" srcId="{87DED14C-C355-4681-94DC-705D6C7CEE22}" destId="{37039951-7ECA-434D-94A4-A78E7C2824A2}" srcOrd="0" destOrd="17" presId="urn:microsoft.com/office/officeart/2005/8/layout/hList1"/>
    <dgm:cxn modelId="{E30F170F-6F68-45A6-B7C8-683E131D03CC}" srcId="{BCCEEAE1-A8BC-4DAD-BC0D-F10A633397E9}" destId="{D12B9CDF-4860-4664-B183-25E288E1B84C}" srcOrd="2" destOrd="0" parTransId="{305E73B1-BA57-49D8-85E0-EC6F881B66AB}" sibTransId="{C5603472-51DA-404A-9DCD-1BB6BC2C22A5}"/>
    <dgm:cxn modelId="{D67D6317-3A25-4ABF-A642-E2368863F50D}" srcId="{D3CB13D9-F4C2-4AAF-BC9B-5388E45E8771}" destId="{8D7FA1B6-A36B-4864-B405-580B2DA2052B}" srcOrd="2" destOrd="0" parTransId="{48513818-EF69-460D-A5D1-B2007AAE2083}" sibTransId="{BBEAD06A-B060-43F3-84F0-29C45DAD454C}"/>
    <dgm:cxn modelId="{693EB88A-1837-4856-9FCA-CB55AFEF146C}" type="presOf" srcId="{D3CB13D9-F4C2-4AAF-BC9B-5388E45E8771}" destId="{7ED0E9B4-3017-400A-8351-29FD0795F7D6}" srcOrd="0" destOrd="0" presId="urn:microsoft.com/office/officeart/2005/8/layout/hList1"/>
    <dgm:cxn modelId="{93A08E61-ECAF-42B1-93BB-B627883305A1}" type="presOf" srcId="{40E72483-F2A3-4F84-A245-94BCE24F24D2}" destId="{37039951-7ECA-434D-94A4-A78E7C2824A2}" srcOrd="0" destOrd="10" presId="urn:microsoft.com/office/officeart/2005/8/layout/hList1"/>
    <dgm:cxn modelId="{AB5C930D-BBD3-4F27-96DF-91EB0D522B9F}" type="presOf" srcId="{8D7FA1B6-A36B-4864-B405-580B2DA2052B}" destId="{C4D5F579-1CE0-4E0A-8A6F-13C71234528A}" srcOrd="0" destOrd="2" presId="urn:microsoft.com/office/officeart/2005/8/layout/hList1"/>
    <dgm:cxn modelId="{2F10614B-B0F2-450A-86C7-B2EADFD176B3}" type="presOf" srcId="{761CC1BE-877D-4890-BDE6-26A22E2557A8}" destId="{C4D5F579-1CE0-4E0A-8A6F-13C71234528A}" srcOrd="0" destOrd="1" presId="urn:microsoft.com/office/officeart/2005/8/layout/hList1"/>
    <dgm:cxn modelId="{1240C99F-3AEE-47E5-804B-0F7C99291156}" srcId="{BCCEEAE1-A8BC-4DAD-BC0D-F10A633397E9}" destId="{38599730-62FA-41D7-97D2-771332E1BD3D}" srcOrd="11" destOrd="0" parTransId="{C32F4EAE-9C1B-41EB-8DBD-D6091393C5B2}" sibTransId="{47EA9BBA-670D-4113-A37F-FF0BD69B171B}"/>
    <dgm:cxn modelId="{7DA2425C-FE21-4D26-A682-A0EE2F2EB336}" srcId="{BCCEEAE1-A8BC-4DAD-BC0D-F10A633397E9}" destId="{41A99A35-C50E-408F-8641-8D0D9482FDCE}" srcOrd="14" destOrd="0" parTransId="{E69C695E-4678-4350-A3F5-41BA58B1AD2C}" sibTransId="{1056ED85-453D-42D7-A28B-6D35AE259F1A}"/>
    <dgm:cxn modelId="{CD6672F4-859F-439F-8132-A575D4F00D6C}" type="presOf" srcId="{BAF2C8EF-3CA8-44AA-A6AE-9C70DE8BCBB6}" destId="{37039951-7ECA-434D-94A4-A78E7C2824A2}" srcOrd="0" destOrd="1" presId="urn:microsoft.com/office/officeart/2005/8/layout/hList1"/>
    <dgm:cxn modelId="{776F2ED8-53F1-4627-86EC-4CBFFFAF4248}" type="presOf" srcId="{6E464F87-4370-454B-A56C-5E47F4469359}" destId="{C4D5F579-1CE0-4E0A-8A6F-13C71234528A}" srcOrd="0" destOrd="4" presId="urn:microsoft.com/office/officeart/2005/8/layout/hList1"/>
    <dgm:cxn modelId="{A30C7DDB-E6B0-4E07-A300-45BEC9D3DFA6}" srcId="{BCCEEAE1-A8BC-4DAD-BC0D-F10A633397E9}" destId="{92C93C94-7EC2-47F5-9B02-8B4DA074D6CA}" srcOrd="5" destOrd="0" parTransId="{32DB8FF4-8197-433A-982F-594995310E4A}" sibTransId="{D006841F-BAEB-4716-8D47-73A9D2E02B3B}"/>
    <dgm:cxn modelId="{C53420E6-70E1-4FC7-93E7-D7DB05757DE9}" srcId="{BCCEEAE1-A8BC-4DAD-BC0D-F10A633397E9}" destId="{6FE740CB-CD77-4926-9866-D0FB12CD3694}" srcOrd="13" destOrd="0" parTransId="{973CAD2C-7CCA-4F47-828A-1F93EA26AE0A}" sibTransId="{BCBCD4BC-B5AC-4EB9-BA11-1ACA2ED59BC7}"/>
    <dgm:cxn modelId="{2680CD6B-C4F9-42FF-A6BC-B0755E45AAB8}" type="presParOf" srcId="{54B9105B-6CF7-4C05-8477-159A3442FA4D}" destId="{7ECE5876-3E26-479C-8534-CE285E852FB6}" srcOrd="0" destOrd="0" presId="urn:microsoft.com/office/officeart/2005/8/layout/hList1"/>
    <dgm:cxn modelId="{D496916C-F075-4EDF-9954-7DCA44506CA2}" type="presParOf" srcId="{7ECE5876-3E26-479C-8534-CE285E852FB6}" destId="{76FBFCA0-02F1-45EE-8605-569964AC57DF}" srcOrd="0" destOrd="0" presId="urn:microsoft.com/office/officeart/2005/8/layout/hList1"/>
    <dgm:cxn modelId="{DA6225ED-D97B-406F-9BA3-8A9A6A9A5857}" type="presParOf" srcId="{7ECE5876-3E26-479C-8534-CE285E852FB6}" destId="{537E5159-D88F-470E-822C-C5230BCE99DB}" srcOrd="1" destOrd="0" presId="urn:microsoft.com/office/officeart/2005/8/layout/hList1"/>
    <dgm:cxn modelId="{A204BBCA-A918-48D9-B12A-1FF53C696CED}" type="presParOf" srcId="{54B9105B-6CF7-4C05-8477-159A3442FA4D}" destId="{3EEEDE08-3B8D-4B9C-B294-56119A2410ED}" srcOrd="1" destOrd="0" presId="urn:microsoft.com/office/officeart/2005/8/layout/hList1"/>
    <dgm:cxn modelId="{A982D591-09FF-4273-AABB-37D1982CF442}" type="presParOf" srcId="{54B9105B-6CF7-4C05-8477-159A3442FA4D}" destId="{94B4117B-A68C-4C81-8D11-14BA8C4FEBF1}" srcOrd="2" destOrd="0" presId="urn:microsoft.com/office/officeart/2005/8/layout/hList1"/>
    <dgm:cxn modelId="{37CF91AA-AAC1-4513-B0FB-CDB1B6B1649C}" type="presParOf" srcId="{94B4117B-A68C-4C81-8D11-14BA8C4FEBF1}" destId="{7ED0E9B4-3017-400A-8351-29FD0795F7D6}" srcOrd="0" destOrd="0" presId="urn:microsoft.com/office/officeart/2005/8/layout/hList1"/>
    <dgm:cxn modelId="{E67BC259-D8CF-4253-B3CD-75BFBCFC1B3F}" type="presParOf" srcId="{94B4117B-A68C-4C81-8D11-14BA8C4FEBF1}" destId="{C4D5F579-1CE0-4E0A-8A6F-13C71234528A}" srcOrd="1" destOrd="0" presId="urn:microsoft.com/office/officeart/2005/8/layout/hList1"/>
    <dgm:cxn modelId="{882BF055-2210-4AB3-884E-BAB2A9D8608A}" type="presParOf" srcId="{54B9105B-6CF7-4C05-8477-159A3442FA4D}" destId="{430E30F3-1E5A-4106-83E6-0D030860DB37}" srcOrd="3" destOrd="0" presId="urn:microsoft.com/office/officeart/2005/8/layout/hList1"/>
    <dgm:cxn modelId="{564AF98C-B2FE-4A3A-BA8E-2558A60A2067}" type="presParOf" srcId="{54B9105B-6CF7-4C05-8477-159A3442FA4D}" destId="{847F6F01-164D-4C2C-8F3C-963FA70A9AE5}" srcOrd="4" destOrd="0" presId="urn:microsoft.com/office/officeart/2005/8/layout/hList1"/>
    <dgm:cxn modelId="{40820A47-B26C-491E-A821-86A4A675D988}" type="presParOf" srcId="{847F6F01-164D-4C2C-8F3C-963FA70A9AE5}" destId="{72E5F16C-DB99-4700-BFED-F60E8D33B70A}" srcOrd="0" destOrd="0" presId="urn:microsoft.com/office/officeart/2005/8/layout/hList1"/>
    <dgm:cxn modelId="{C65DBF83-1A20-4966-A360-45F64F0C4369}" type="presParOf" srcId="{847F6F01-164D-4C2C-8F3C-963FA70A9AE5}" destId="{37039951-7ECA-434D-94A4-A78E7C2824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843DEF-46CE-E742-9E08-34802A8EF1B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09B7AA94-EA3E-854F-8078-AC72CFE5AD14}">
      <dgm:prSet phldrT="[Text]" custT="1"/>
      <dgm:spPr>
        <a:solidFill>
          <a:schemeClr val="accent1">
            <a:lumMod val="20000"/>
            <a:lumOff val="80000"/>
          </a:schemeClr>
        </a:solidFill>
      </dgm:spPr>
      <dgm:t>
        <a:bodyPr/>
        <a:lstStyle/>
        <a:p>
          <a:r>
            <a:rPr lang="en-US" sz="1000" dirty="0" smtClean="0"/>
            <a:t>Chairman</a:t>
          </a:r>
          <a:endParaRPr lang="en-US" sz="1000" dirty="0"/>
        </a:p>
      </dgm:t>
    </dgm:pt>
    <dgm:pt modelId="{3F0FAC03-AAC3-374E-BE6F-B05280E5D6BA}" type="parTrans" cxnId="{3D34B4D3-FAFE-1C44-802F-4F6253C9CAA9}">
      <dgm:prSet/>
      <dgm:spPr/>
      <dgm:t>
        <a:bodyPr/>
        <a:lstStyle/>
        <a:p>
          <a:endParaRPr lang="en-US"/>
        </a:p>
      </dgm:t>
    </dgm:pt>
    <dgm:pt modelId="{EB9D03DF-DBAB-994E-9480-4F3AD7B4C57B}" type="sibTrans" cxnId="{3D34B4D3-FAFE-1C44-802F-4F6253C9CAA9}">
      <dgm:prSet/>
      <dgm:spPr/>
      <dgm:t>
        <a:bodyPr/>
        <a:lstStyle/>
        <a:p>
          <a:endParaRPr lang="en-US"/>
        </a:p>
      </dgm:t>
    </dgm:pt>
    <dgm:pt modelId="{B6328F2E-492E-8542-AA23-8EC9BF3F7AED}">
      <dgm:prSet phldrT="[Text]" custT="1"/>
      <dgm:spPr>
        <a:solidFill>
          <a:schemeClr val="accent1">
            <a:lumMod val="20000"/>
            <a:lumOff val="80000"/>
          </a:schemeClr>
        </a:solidFill>
      </dgm:spPr>
      <dgm:t>
        <a:bodyPr/>
        <a:lstStyle/>
        <a:p>
          <a:r>
            <a:rPr lang="en-US" sz="1000" dirty="0" smtClean="0"/>
            <a:t>Treasurer</a:t>
          </a:r>
          <a:endParaRPr lang="en-US" sz="1000" dirty="0"/>
        </a:p>
      </dgm:t>
    </dgm:pt>
    <dgm:pt modelId="{2F73D65A-A3B0-614E-AA7E-DB34576B5688}" type="parTrans" cxnId="{213705AE-C9A3-E046-9330-253825BE442B}">
      <dgm:prSet/>
      <dgm:spPr/>
      <dgm:t>
        <a:bodyPr/>
        <a:lstStyle/>
        <a:p>
          <a:endParaRPr lang="en-US"/>
        </a:p>
      </dgm:t>
    </dgm:pt>
    <dgm:pt modelId="{7CBFCE38-9231-0745-87A6-CC8EE0DBF565}" type="sibTrans" cxnId="{213705AE-C9A3-E046-9330-253825BE442B}">
      <dgm:prSet/>
      <dgm:spPr/>
      <dgm:t>
        <a:bodyPr/>
        <a:lstStyle/>
        <a:p>
          <a:endParaRPr lang="en-US"/>
        </a:p>
      </dgm:t>
    </dgm:pt>
    <dgm:pt modelId="{0208FDEC-A6AA-EF40-8C60-84B1BC6163DA}">
      <dgm:prSet phldrT="[Text]" custT="1"/>
      <dgm:spPr>
        <a:solidFill>
          <a:schemeClr val="accent1">
            <a:lumMod val="20000"/>
            <a:lumOff val="80000"/>
          </a:schemeClr>
        </a:solidFill>
      </dgm:spPr>
      <dgm:t>
        <a:bodyPr/>
        <a:lstStyle/>
        <a:p>
          <a:r>
            <a:rPr lang="en-US" sz="1000" dirty="0" smtClean="0"/>
            <a:t>Members subcommittee</a:t>
          </a:r>
        </a:p>
        <a:p>
          <a:r>
            <a:rPr lang="en-US" sz="1000" dirty="0" smtClean="0"/>
            <a:t> ( 18 Seats )</a:t>
          </a:r>
          <a:endParaRPr lang="en-US" sz="1000" dirty="0"/>
        </a:p>
      </dgm:t>
    </dgm:pt>
    <dgm:pt modelId="{2B6ACF8B-9C7D-E940-80F3-0C0340B7DFBB}" type="parTrans" cxnId="{BB074F63-DDDF-7D4E-B460-FDF4BF2403B6}">
      <dgm:prSet/>
      <dgm:spPr/>
      <dgm:t>
        <a:bodyPr/>
        <a:lstStyle/>
        <a:p>
          <a:endParaRPr lang="en-US"/>
        </a:p>
      </dgm:t>
    </dgm:pt>
    <dgm:pt modelId="{0A49BCD4-F72A-F042-8AB5-85D390037B33}" type="sibTrans" cxnId="{BB074F63-DDDF-7D4E-B460-FDF4BF2403B6}">
      <dgm:prSet/>
      <dgm:spPr/>
      <dgm:t>
        <a:bodyPr/>
        <a:lstStyle/>
        <a:p>
          <a:endParaRPr lang="en-US"/>
        </a:p>
      </dgm:t>
    </dgm:pt>
    <dgm:pt modelId="{0A2C90F5-8C7D-D24E-93B7-561EF084F92B}">
      <dgm:prSet phldrT="[Text]" custT="1"/>
      <dgm:spPr/>
      <dgm:t>
        <a:bodyPr/>
        <a:lstStyle/>
        <a:p>
          <a:r>
            <a:rPr lang="en-US" sz="1000" dirty="0" smtClean="0"/>
            <a:t>Marketing &amp; Membership Coordinator</a:t>
          </a:r>
          <a:endParaRPr lang="en-US" sz="1000" dirty="0"/>
        </a:p>
      </dgm:t>
    </dgm:pt>
    <dgm:pt modelId="{05ECCA55-021A-DB4C-987D-730559286075}" type="parTrans" cxnId="{2084B006-6052-0047-B5FD-FD4A0229C832}">
      <dgm:prSet/>
      <dgm:spPr/>
      <dgm:t>
        <a:bodyPr/>
        <a:lstStyle/>
        <a:p>
          <a:endParaRPr lang="en-US"/>
        </a:p>
      </dgm:t>
    </dgm:pt>
    <dgm:pt modelId="{08454234-BE8C-A646-A452-2E105F8F363E}" type="sibTrans" cxnId="{2084B006-6052-0047-B5FD-FD4A0229C832}">
      <dgm:prSet/>
      <dgm:spPr/>
      <dgm:t>
        <a:bodyPr/>
        <a:lstStyle/>
        <a:p>
          <a:endParaRPr lang="en-US"/>
        </a:p>
      </dgm:t>
    </dgm:pt>
    <dgm:pt modelId="{5468148B-D781-264A-B1B7-26447BB4205B}">
      <dgm:prSet phldrT="[Text]" custT="1"/>
      <dgm:spPr/>
      <dgm:t>
        <a:bodyPr/>
        <a:lstStyle/>
        <a:p>
          <a:r>
            <a:rPr lang="en-US" sz="1000" dirty="0" smtClean="0"/>
            <a:t>Administrator</a:t>
          </a:r>
          <a:endParaRPr lang="en-US" sz="1000" dirty="0"/>
        </a:p>
      </dgm:t>
    </dgm:pt>
    <dgm:pt modelId="{C573690E-5D44-6249-A4AB-8A14508A0BAA}" type="parTrans" cxnId="{32E2546F-BF3E-A941-B828-9C8A9D7891B3}">
      <dgm:prSet/>
      <dgm:spPr/>
      <dgm:t>
        <a:bodyPr/>
        <a:lstStyle/>
        <a:p>
          <a:endParaRPr lang="en-US"/>
        </a:p>
      </dgm:t>
    </dgm:pt>
    <dgm:pt modelId="{CE5ADC76-B2D4-D543-B696-BF7B9A001DE7}" type="sibTrans" cxnId="{32E2546F-BF3E-A941-B828-9C8A9D7891B3}">
      <dgm:prSet/>
      <dgm:spPr/>
      <dgm:t>
        <a:bodyPr/>
        <a:lstStyle/>
        <a:p>
          <a:endParaRPr lang="en-US"/>
        </a:p>
      </dgm:t>
    </dgm:pt>
    <dgm:pt modelId="{83B69343-7CED-40E1-AF67-42C5BC708398}">
      <dgm:prSet phldrT="[Text]" custT="1"/>
      <dgm:spPr/>
      <dgm:t>
        <a:bodyPr/>
        <a:lstStyle/>
        <a:p>
          <a:r>
            <a:rPr lang="en-US" sz="1000" dirty="0" smtClean="0"/>
            <a:t>Marketing &amp; Membership Officer</a:t>
          </a:r>
          <a:endParaRPr lang="en-US" sz="1000" dirty="0"/>
        </a:p>
      </dgm:t>
    </dgm:pt>
    <dgm:pt modelId="{5E35169F-9B57-4F7C-8E05-68DED7A1BC24}" type="parTrans" cxnId="{637AD016-14C7-4792-A33E-72ECB56E75E5}">
      <dgm:prSet/>
      <dgm:spPr/>
      <dgm:t>
        <a:bodyPr/>
        <a:lstStyle/>
        <a:p>
          <a:endParaRPr lang="en-GB"/>
        </a:p>
      </dgm:t>
    </dgm:pt>
    <dgm:pt modelId="{C07C5064-120F-471A-92AD-81DDB4E8EB6F}" type="sibTrans" cxnId="{637AD016-14C7-4792-A33E-72ECB56E75E5}">
      <dgm:prSet/>
      <dgm:spPr/>
      <dgm:t>
        <a:bodyPr/>
        <a:lstStyle/>
        <a:p>
          <a:endParaRPr lang="en-GB"/>
        </a:p>
      </dgm:t>
    </dgm:pt>
    <dgm:pt modelId="{9C5A82CD-FD21-4221-B603-41F596256C9A}">
      <dgm:prSet phldrT="[Text]" custT="1"/>
      <dgm:spPr>
        <a:solidFill>
          <a:schemeClr val="accent1">
            <a:lumMod val="20000"/>
            <a:lumOff val="80000"/>
          </a:schemeClr>
        </a:solidFill>
      </dgm:spPr>
      <dgm:t>
        <a:bodyPr/>
        <a:lstStyle/>
        <a:p>
          <a:r>
            <a:rPr lang="en-US" sz="1000" dirty="0" smtClean="0"/>
            <a:t>Joint Secretary</a:t>
          </a:r>
          <a:endParaRPr lang="en-US" sz="1000" dirty="0"/>
        </a:p>
      </dgm:t>
    </dgm:pt>
    <dgm:pt modelId="{6D350304-F967-46B4-892E-07B9C4599C4A}" type="parTrans" cxnId="{1E13A4B1-84EA-4294-B45F-44C603592338}">
      <dgm:prSet/>
      <dgm:spPr/>
      <dgm:t>
        <a:bodyPr/>
        <a:lstStyle/>
        <a:p>
          <a:endParaRPr lang="en-GB"/>
        </a:p>
      </dgm:t>
    </dgm:pt>
    <dgm:pt modelId="{2B676E6A-2462-4A06-B284-D9FE8689FE9C}" type="sibTrans" cxnId="{1E13A4B1-84EA-4294-B45F-44C603592338}">
      <dgm:prSet/>
      <dgm:spPr/>
      <dgm:t>
        <a:bodyPr/>
        <a:lstStyle/>
        <a:p>
          <a:endParaRPr lang="en-GB"/>
        </a:p>
      </dgm:t>
    </dgm:pt>
    <dgm:pt modelId="{035C50CB-5E82-4FA4-866F-AFF5FE590AD0}">
      <dgm:prSet phldrT="[Text]" custT="1"/>
      <dgm:spPr/>
      <dgm:t>
        <a:bodyPr/>
        <a:lstStyle/>
        <a:p>
          <a:r>
            <a:rPr lang="en-US" sz="1000" dirty="0" smtClean="0"/>
            <a:t>Guard</a:t>
          </a:r>
          <a:endParaRPr lang="en-US" sz="1000" dirty="0"/>
        </a:p>
      </dgm:t>
    </dgm:pt>
    <dgm:pt modelId="{7C325304-D85D-4A9F-9849-2CAA147DAFA2}" type="parTrans" cxnId="{28BE78C2-A74C-414F-9386-881B267B1941}">
      <dgm:prSet/>
      <dgm:spPr/>
      <dgm:t>
        <a:bodyPr/>
        <a:lstStyle/>
        <a:p>
          <a:endParaRPr lang="en-GB"/>
        </a:p>
      </dgm:t>
    </dgm:pt>
    <dgm:pt modelId="{A5CDB5FC-2571-4D02-AB62-389B968B470E}" type="sibTrans" cxnId="{28BE78C2-A74C-414F-9386-881B267B1941}">
      <dgm:prSet/>
      <dgm:spPr/>
      <dgm:t>
        <a:bodyPr/>
        <a:lstStyle/>
        <a:p>
          <a:endParaRPr lang="en-GB"/>
        </a:p>
      </dgm:t>
    </dgm:pt>
    <dgm:pt modelId="{C2A5F2AA-06B4-4EB8-A635-83146D3C00F9}">
      <dgm:prSet phldrT="[Text]" custT="1"/>
      <dgm:spPr/>
      <dgm:t>
        <a:bodyPr/>
        <a:lstStyle/>
        <a:p>
          <a:r>
            <a:rPr lang="en-US" sz="1000" dirty="0" smtClean="0"/>
            <a:t>Office Peon</a:t>
          </a:r>
          <a:endParaRPr lang="en-US" sz="1000" dirty="0"/>
        </a:p>
      </dgm:t>
    </dgm:pt>
    <dgm:pt modelId="{ED004BF2-D505-40C3-B9E4-414E04CF9595}" type="parTrans" cxnId="{25EE4F0D-2B98-4862-ACBD-9A34E67E09D0}">
      <dgm:prSet/>
      <dgm:spPr/>
      <dgm:t>
        <a:bodyPr/>
        <a:lstStyle/>
        <a:p>
          <a:endParaRPr lang="en-GB"/>
        </a:p>
      </dgm:t>
    </dgm:pt>
    <dgm:pt modelId="{7436A901-848A-4FD9-B696-48F4015CBB9E}" type="sibTrans" cxnId="{25EE4F0D-2B98-4862-ACBD-9A34E67E09D0}">
      <dgm:prSet/>
      <dgm:spPr/>
      <dgm:t>
        <a:bodyPr/>
        <a:lstStyle/>
        <a:p>
          <a:endParaRPr lang="en-GB"/>
        </a:p>
      </dgm:t>
    </dgm:pt>
    <dgm:pt modelId="{2DFBB8D3-2276-417E-940E-BD897737447A}">
      <dgm:prSet phldrT="[Text]" custT="1"/>
      <dgm:spPr>
        <a:solidFill>
          <a:schemeClr val="accent1">
            <a:lumMod val="20000"/>
            <a:lumOff val="80000"/>
          </a:schemeClr>
        </a:solidFill>
      </dgm:spPr>
      <dgm:t>
        <a:bodyPr/>
        <a:lstStyle/>
        <a:p>
          <a:r>
            <a:rPr lang="en-US" sz="1000" dirty="0" smtClean="0"/>
            <a:t>Education &amp; Training </a:t>
          </a:r>
        </a:p>
        <a:p>
          <a:r>
            <a:rPr lang="en-US" sz="1000" dirty="0" smtClean="0"/>
            <a:t>(3 seats)</a:t>
          </a:r>
          <a:endParaRPr lang="en-US" sz="1000" dirty="0"/>
        </a:p>
      </dgm:t>
    </dgm:pt>
    <dgm:pt modelId="{2011CF55-DF15-43D9-9FE0-ACC1B40CCE7F}" type="parTrans" cxnId="{46379B08-094F-4830-B9F7-95AB646E80F5}">
      <dgm:prSet/>
      <dgm:spPr/>
      <dgm:t>
        <a:bodyPr/>
        <a:lstStyle/>
        <a:p>
          <a:endParaRPr lang="en-GB"/>
        </a:p>
      </dgm:t>
    </dgm:pt>
    <dgm:pt modelId="{1D3E3A09-AB02-406C-90AE-5E16173E771C}" type="sibTrans" cxnId="{46379B08-094F-4830-B9F7-95AB646E80F5}">
      <dgm:prSet/>
      <dgm:spPr/>
      <dgm:t>
        <a:bodyPr/>
        <a:lstStyle/>
        <a:p>
          <a:endParaRPr lang="en-GB"/>
        </a:p>
      </dgm:t>
    </dgm:pt>
    <dgm:pt modelId="{6B6AF7CF-A5C2-4DD1-AD51-25D7290AAC46}">
      <dgm:prSet phldrT="[Text]" custT="1"/>
      <dgm:spPr>
        <a:solidFill>
          <a:schemeClr val="accent1">
            <a:lumMod val="20000"/>
            <a:lumOff val="80000"/>
          </a:schemeClr>
        </a:solidFill>
      </dgm:spPr>
      <dgm:t>
        <a:bodyPr/>
        <a:lstStyle/>
        <a:p>
          <a:r>
            <a:rPr lang="en-US" sz="1000" dirty="0" smtClean="0"/>
            <a:t>Membership </a:t>
          </a:r>
        </a:p>
        <a:p>
          <a:r>
            <a:rPr lang="en-US" sz="1000" dirty="0" smtClean="0"/>
            <a:t>(3 seats)</a:t>
          </a:r>
          <a:endParaRPr lang="en-US" sz="1000" dirty="0"/>
        </a:p>
      </dgm:t>
    </dgm:pt>
    <dgm:pt modelId="{A74F0180-CBAA-422C-94D6-04077334AE5F}" type="parTrans" cxnId="{AA3F2094-2616-41E8-971D-319863C37FF6}">
      <dgm:prSet/>
      <dgm:spPr/>
      <dgm:t>
        <a:bodyPr/>
        <a:lstStyle/>
        <a:p>
          <a:endParaRPr lang="en-GB"/>
        </a:p>
      </dgm:t>
    </dgm:pt>
    <dgm:pt modelId="{8D65E5F6-358A-4857-AD22-510058FE02B0}" type="sibTrans" cxnId="{AA3F2094-2616-41E8-971D-319863C37FF6}">
      <dgm:prSet/>
      <dgm:spPr/>
      <dgm:t>
        <a:bodyPr/>
        <a:lstStyle/>
        <a:p>
          <a:endParaRPr lang="en-GB"/>
        </a:p>
      </dgm:t>
    </dgm:pt>
    <dgm:pt modelId="{D7A04F7D-E13A-4AE3-8DD8-3840397B453D}">
      <dgm:prSet phldrT="[Text]" custT="1"/>
      <dgm:spPr>
        <a:solidFill>
          <a:schemeClr val="accent1">
            <a:lumMod val="20000"/>
            <a:lumOff val="80000"/>
          </a:schemeClr>
        </a:solidFill>
      </dgm:spPr>
      <dgm:t>
        <a:bodyPr/>
        <a:lstStyle/>
        <a:p>
          <a:r>
            <a:rPr lang="en-US" sz="1000" dirty="0" smtClean="0"/>
            <a:t>Building &amp; Fund Raising</a:t>
          </a:r>
        </a:p>
        <a:p>
          <a:r>
            <a:rPr lang="en-US" sz="1000" dirty="0" smtClean="0"/>
            <a:t> (3 seats)</a:t>
          </a:r>
          <a:endParaRPr lang="en-US" sz="1000" dirty="0"/>
        </a:p>
      </dgm:t>
    </dgm:pt>
    <dgm:pt modelId="{9E44BE84-99B1-4CCF-A2DF-56E6ABD35FDB}" type="parTrans" cxnId="{715427E3-A64A-4C6D-9944-11CB98BE9D2C}">
      <dgm:prSet/>
      <dgm:spPr/>
      <dgm:t>
        <a:bodyPr/>
        <a:lstStyle/>
        <a:p>
          <a:endParaRPr lang="en-GB"/>
        </a:p>
      </dgm:t>
    </dgm:pt>
    <dgm:pt modelId="{4457516C-FB28-462F-AC47-112A03DA5657}" type="sibTrans" cxnId="{715427E3-A64A-4C6D-9944-11CB98BE9D2C}">
      <dgm:prSet/>
      <dgm:spPr/>
      <dgm:t>
        <a:bodyPr/>
        <a:lstStyle/>
        <a:p>
          <a:endParaRPr lang="en-GB"/>
        </a:p>
      </dgm:t>
    </dgm:pt>
    <dgm:pt modelId="{9B421D3F-51CC-476B-94D6-8A13B67D44C9}">
      <dgm:prSet phldrT="[Text]" custT="1"/>
      <dgm:spPr>
        <a:solidFill>
          <a:schemeClr val="accent1">
            <a:lumMod val="20000"/>
            <a:lumOff val="80000"/>
          </a:schemeClr>
        </a:solidFill>
      </dgm:spPr>
      <dgm:t>
        <a:bodyPr/>
        <a:lstStyle/>
        <a:p>
          <a:r>
            <a:rPr lang="en-US" sz="1000" dirty="0" smtClean="0"/>
            <a:t>Social and Professional Activities (3 seats)</a:t>
          </a:r>
          <a:endParaRPr lang="en-US" sz="1000" dirty="0"/>
        </a:p>
      </dgm:t>
    </dgm:pt>
    <dgm:pt modelId="{7B82340C-2042-490D-B64F-BA1929D64F44}" type="parTrans" cxnId="{A1F25842-B99E-4A39-90CB-DBFE0B0C469A}">
      <dgm:prSet/>
      <dgm:spPr/>
      <dgm:t>
        <a:bodyPr/>
        <a:lstStyle/>
        <a:p>
          <a:endParaRPr lang="en-GB"/>
        </a:p>
      </dgm:t>
    </dgm:pt>
    <dgm:pt modelId="{F1702E1C-3EB7-4E22-8993-58DC7448D471}" type="sibTrans" cxnId="{A1F25842-B99E-4A39-90CB-DBFE0B0C469A}">
      <dgm:prSet/>
      <dgm:spPr/>
      <dgm:t>
        <a:bodyPr/>
        <a:lstStyle/>
        <a:p>
          <a:endParaRPr lang="en-GB"/>
        </a:p>
      </dgm:t>
    </dgm:pt>
    <dgm:pt modelId="{967396C7-2758-4DF4-B0CE-7F45EE539B34}">
      <dgm:prSet phldrT="[Text]" custT="1"/>
      <dgm:spPr>
        <a:solidFill>
          <a:schemeClr val="accent1">
            <a:lumMod val="20000"/>
            <a:lumOff val="80000"/>
          </a:schemeClr>
        </a:solidFill>
      </dgm:spPr>
      <dgm:t>
        <a:bodyPr/>
        <a:lstStyle/>
        <a:p>
          <a:r>
            <a:rPr lang="en-US" sz="1000" dirty="0" smtClean="0"/>
            <a:t>Accounts (3 seats)</a:t>
          </a:r>
          <a:endParaRPr lang="en-US" sz="1000" dirty="0"/>
        </a:p>
      </dgm:t>
    </dgm:pt>
    <dgm:pt modelId="{2A5D6D50-ED57-4513-A450-6644350A3C08}" type="parTrans" cxnId="{D991023C-781C-40BD-B55E-14C28B02AA05}">
      <dgm:prSet/>
      <dgm:spPr/>
      <dgm:t>
        <a:bodyPr/>
        <a:lstStyle/>
        <a:p>
          <a:endParaRPr lang="en-GB"/>
        </a:p>
      </dgm:t>
    </dgm:pt>
    <dgm:pt modelId="{EF21A5D9-543F-43E3-80C0-92D0ED9855BE}" type="sibTrans" cxnId="{D991023C-781C-40BD-B55E-14C28B02AA05}">
      <dgm:prSet/>
      <dgm:spPr/>
      <dgm:t>
        <a:bodyPr/>
        <a:lstStyle/>
        <a:p>
          <a:endParaRPr lang="en-GB"/>
        </a:p>
      </dgm:t>
    </dgm:pt>
    <dgm:pt modelId="{0088585A-A05D-4E64-8E44-1A3F73629B18}">
      <dgm:prSet phldrT="[Text]" custT="1"/>
      <dgm:spPr>
        <a:solidFill>
          <a:srgbClr val="F6E0DB"/>
        </a:solidFill>
      </dgm:spPr>
      <dgm:t>
        <a:bodyPr/>
        <a:lstStyle/>
        <a:p>
          <a:r>
            <a:rPr lang="en-US" sz="1000" dirty="0" smtClean="0"/>
            <a:t>Librarian</a:t>
          </a:r>
          <a:endParaRPr lang="en-US" sz="1000" dirty="0"/>
        </a:p>
      </dgm:t>
    </dgm:pt>
    <dgm:pt modelId="{60EFA447-52BA-4404-9E29-A6A2073C6B73}" type="parTrans" cxnId="{A07B4B60-0A9B-45D3-ACB0-80AD4E21AD9F}">
      <dgm:prSet/>
      <dgm:spPr/>
      <dgm:t>
        <a:bodyPr/>
        <a:lstStyle/>
        <a:p>
          <a:endParaRPr lang="en-GB"/>
        </a:p>
      </dgm:t>
    </dgm:pt>
    <dgm:pt modelId="{CED29E5C-C727-41C4-A040-15EA7DFCD27B}" type="sibTrans" cxnId="{A07B4B60-0A9B-45D3-ACB0-80AD4E21AD9F}">
      <dgm:prSet/>
      <dgm:spPr/>
      <dgm:t>
        <a:bodyPr/>
        <a:lstStyle/>
        <a:p>
          <a:endParaRPr lang="en-GB"/>
        </a:p>
      </dgm:t>
    </dgm:pt>
    <dgm:pt modelId="{8CB18A87-2133-410E-A678-5BD3A9249F65}">
      <dgm:prSet phldrT="[Text]" custT="1"/>
      <dgm:spPr/>
      <dgm:t>
        <a:bodyPr/>
        <a:lstStyle/>
        <a:p>
          <a:r>
            <a:rPr lang="en-US" sz="1000" dirty="0" smtClean="0"/>
            <a:t>Accountant</a:t>
          </a:r>
          <a:endParaRPr lang="en-US" sz="1000" dirty="0"/>
        </a:p>
      </dgm:t>
    </dgm:pt>
    <dgm:pt modelId="{B9581C4A-E956-4962-8F98-83847BF270A3}" type="parTrans" cxnId="{C2F6128D-5080-4391-A62E-13F7B3CD46E3}">
      <dgm:prSet/>
      <dgm:spPr/>
      <dgm:t>
        <a:bodyPr/>
        <a:lstStyle/>
        <a:p>
          <a:endParaRPr lang="en-GB"/>
        </a:p>
      </dgm:t>
    </dgm:pt>
    <dgm:pt modelId="{E04C3A5E-C339-4B14-A0A8-99F66B1225E3}" type="sibTrans" cxnId="{C2F6128D-5080-4391-A62E-13F7B3CD46E3}">
      <dgm:prSet/>
      <dgm:spPr/>
      <dgm:t>
        <a:bodyPr/>
        <a:lstStyle/>
        <a:p>
          <a:endParaRPr lang="en-GB"/>
        </a:p>
      </dgm:t>
    </dgm:pt>
    <dgm:pt modelId="{E11456D2-6392-4E7D-BC84-84DA741253DC}">
      <dgm:prSet phldrT="[Text]" custT="1"/>
      <dgm:spPr/>
      <dgm:t>
        <a:bodyPr/>
        <a:lstStyle/>
        <a:p>
          <a:r>
            <a:rPr lang="en-US" sz="1000" dirty="0" smtClean="0"/>
            <a:t>Policy Research Coordinator</a:t>
          </a:r>
          <a:endParaRPr lang="en-US" sz="1000" dirty="0"/>
        </a:p>
      </dgm:t>
    </dgm:pt>
    <dgm:pt modelId="{256F283B-DE59-492E-B484-BD903EACAD79}" type="parTrans" cxnId="{F5796F24-D700-4B0F-ACD4-72369BA6CDE5}">
      <dgm:prSet/>
      <dgm:spPr/>
      <dgm:t>
        <a:bodyPr/>
        <a:lstStyle/>
        <a:p>
          <a:endParaRPr lang="en-GB"/>
        </a:p>
      </dgm:t>
    </dgm:pt>
    <dgm:pt modelId="{AEDD6C7C-B7EF-41A1-9B8D-6D8E14A1A963}" type="sibTrans" cxnId="{F5796F24-D700-4B0F-ACD4-72369BA6CDE5}">
      <dgm:prSet/>
      <dgm:spPr/>
      <dgm:t>
        <a:bodyPr/>
        <a:lstStyle/>
        <a:p>
          <a:endParaRPr lang="en-GB"/>
        </a:p>
      </dgm:t>
    </dgm:pt>
    <dgm:pt modelId="{0CB7F882-9019-4A6B-886E-2B0CE6926880}">
      <dgm:prSet phldrT="[Text]"/>
      <dgm:spPr/>
      <dgm:t>
        <a:bodyPr/>
        <a:lstStyle/>
        <a:p>
          <a:r>
            <a:rPr lang="en-US" dirty="0" smtClean="0"/>
            <a:t>Knowledge Center officer </a:t>
          </a:r>
          <a:endParaRPr lang="en-US" dirty="0"/>
        </a:p>
      </dgm:t>
    </dgm:pt>
    <dgm:pt modelId="{96225DDD-34CA-4946-87BA-6E8D4F20EDBA}" type="parTrans" cxnId="{012D6073-D4B8-4A63-9C11-8CB4A02453BF}">
      <dgm:prSet/>
      <dgm:spPr/>
      <dgm:t>
        <a:bodyPr/>
        <a:lstStyle/>
        <a:p>
          <a:endParaRPr lang="en-GB"/>
        </a:p>
      </dgm:t>
    </dgm:pt>
    <dgm:pt modelId="{C8A3FD0F-6756-4B5E-9C91-16311E67E8C4}" type="sibTrans" cxnId="{012D6073-D4B8-4A63-9C11-8CB4A02453BF}">
      <dgm:prSet/>
      <dgm:spPr/>
      <dgm:t>
        <a:bodyPr/>
        <a:lstStyle/>
        <a:p>
          <a:endParaRPr lang="en-GB"/>
        </a:p>
      </dgm:t>
    </dgm:pt>
    <dgm:pt modelId="{E0EB562D-BD72-4BD5-91E7-F900AC90DB09}">
      <dgm:prSet phldrT="[Text]" custT="1"/>
      <dgm:spPr>
        <a:solidFill>
          <a:schemeClr val="accent1">
            <a:lumMod val="20000"/>
            <a:lumOff val="80000"/>
          </a:schemeClr>
        </a:solidFill>
      </dgm:spPr>
      <dgm:t>
        <a:bodyPr/>
        <a:lstStyle/>
        <a:p>
          <a:r>
            <a:rPr lang="en-US" sz="1000" dirty="0" smtClean="0"/>
            <a:t>Marketing (3 seats)</a:t>
          </a:r>
          <a:endParaRPr lang="en-US" sz="1000" dirty="0"/>
        </a:p>
      </dgm:t>
    </dgm:pt>
    <dgm:pt modelId="{002D0149-E919-47DC-A534-AF6FD1C81BAE}" type="sibTrans" cxnId="{EB583DFE-1BD1-4D1D-ABE8-40444F5C0EC6}">
      <dgm:prSet/>
      <dgm:spPr/>
      <dgm:t>
        <a:bodyPr/>
        <a:lstStyle/>
        <a:p>
          <a:endParaRPr lang="en-GB"/>
        </a:p>
      </dgm:t>
    </dgm:pt>
    <dgm:pt modelId="{1450C836-2F7F-4B3F-9306-D1AE30DC7BF7}" type="parTrans" cxnId="{EB583DFE-1BD1-4D1D-ABE8-40444F5C0EC6}">
      <dgm:prSet/>
      <dgm:spPr/>
      <dgm:t>
        <a:bodyPr/>
        <a:lstStyle/>
        <a:p>
          <a:endParaRPr lang="en-GB"/>
        </a:p>
      </dgm:t>
    </dgm:pt>
    <dgm:pt modelId="{72F77FD1-B526-4EA2-B306-713F98346A85}">
      <dgm:prSet phldrT="[Text]" custT="1"/>
      <dgm:spPr/>
      <dgm:t>
        <a:bodyPr/>
        <a:lstStyle/>
        <a:p>
          <a:r>
            <a:rPr lang="en-US" sz="1000" dirty="0" smtClean="0"/>
            <a:t>Education officer</a:t>
          </a:r>
          <a:endParaRPr lang="en-US" sz="1000" dirty="0"/>
        </a:p>
      </dgm:t>
    </dgm:pt>
    <dgm:pt modelId="{97F590F8-6C8F-4B29-8A98-02637D819319}" type="sibTrans" cxnId="{80AE53B4-25D6-49E4-B0C1-BBC26D977B9F}">
      <dgm:prSet/>
      <dgm:spPr/>
      <dgm:t>
        <a:bodyPr/>
        <a:lstStyle/>
        <a:p>
          <a:endParaRPr lang="en-GB"/>
        </a:p>
      </dgm:t>
    </dgm:pt>
    <dgm:pt modelId="{7F286D54-058C-4561-A292-2D2F53371357}" type="parTrans" cxnId="{80AE53B4-25D6-49E4-B0C1-BBC26D977B9F}">
      <dgm:prSet/>
      <dgm:spPr/>
      <dgm:t>
        <a:bodyPr/>
        <a:lstStyle/>
        <a:p>
          <a:endParaRPr lang="en-GB"/>
        </a:p>
      </dgm:t>
    </dgm:pt>
    <dgm:pt modelId="{90235D36-63F4-472A-96A1-C41120E7EAE6}">
      <dgm:prSet phldrT="[Text]" custT="1"/>
      <dgm:spPr/>
      <dgm:t>
        <a:bodyPr/>
        <a:lstStyle/>
        <a:p>
          <a:r>
            <a:rPr lang="en-US" sz="1000" dirty="0" smtClean="0"/>
            <a:t>Education &amp; Training Coordinator</a:t>
          </a:r>
          <a:endParaRPr lang="en-US" sz="1000" dirty="0"/>
        </a:p>
      </dgm:t>
    </dgm:pt>
    <dgm:pt modelId="{9A037073-828D-4081-A9A4-15C3D94C84C0}" type="sibTrans" cxnId="{CED563EC-AAEA-4B2A-8E31-A7613E78A56D}">
      <dgm:prSet/>
      <dgm:spPr/>
      <dgm:t>
        <a:bodyPr/>
        <a:lstStyle/>
        <a:p>
          <a:endParaRPr lang="en-GB"/>
        </a:p>
      </dgm:t>
    </dgm:pt>
    <dgm:pt modelId="{538018F4-7276-43D4-8B6D-2DFC4608F3EA}" type="parTrans" cxnId="{CED563EC-AAEA-4B2A-8E31-A7613E78A56D}">
      <dgm:prSet/>
      <dgm:spPr/>
      <dgm:t>
        <a:bodyPr/>
        <a:lstStyle/>
        <a:p>
          <a:endParaRPr lang="en-GB"/>
        </a:p>
      </dgm:t>
    </dgm:pt>
    <dgm:pt modelId="{4A47D706-B999-134B-B300-B30FF169F603}">
      <dgm:prSet phldrT="[Text]" custT="1"/>
      <dgm:spPr>
        <a:solidFill>
          <a:schemeClr val="accent1">
            <a:lumMod val="20000"/>
            <a:lumOff val="80000"/>
          </a:schemeClr>
        </a:solidFill>
      </dgm:spPr>
      <dgm:t>
        <a:bodyPr/>
        <a:lstStyle/>
        <a:p>
          <a:r>
            <a:rPr lang="en-US" sz="1000" dirty="0" smtClean="0"/>
            <a:t>Vice  Chairman</a:t>
          </a:r>
          <a:endParaRPr lang="en-US" sz="1000" dirty="0"/>
        </a:p>
      </dgm:t>
    </dgm:pt>
    <dgm:pt modelId="{4D6C6C57-789F-9248-AB27-8B788E62716E}" type="sibTrans" cxnId="{341B6D38-9AB3-0E4D-A96B-B39EADDBF39B}">
      <dgm:prSet/>
      <dgm:spPr/>
      <dgm:t>
        <a:bodyPr/>
        <a:lstStyle/>
        <a:p>
          <a:endParaRPr lang="en-US"/>
        </a:p>
      </dgm:t>
    </dgm:pt>
    <dgm:pt modelId="{7F9DDAA7-13BF-704D-82EB-4CB86D568ED3}" type="parTrans" cxnId="{341B6D38-9AB3-0E4D-A96B-B39EADDBF39B}">
      <dgm:prSet/>
      <dgm:spPr/>
      <dgm:t>
        <a:bodyPr/>
        <a:lstStyle/>
        <a:p>
          <a:endParaRPr lang="en-US"/>
        </a:p>
      </dgm:t>
    </dgm:pt>
    <dgm:pt modelId="{FF73422F-DBE1-46AE-8687-5DC0B60001D9}">
      <dgm:prSet phldrT="[Text]"/>
      <dgm:spPr>
        <a:solidFill>
          <a:schemeClr val="accent1">
            <a:lumMod val="20000"/>
            <a:lumOff val="80000"/>
          </a:schemeClr>
        </a:solidFill>
      </dgm:spPr>
      <dgm:t>
        <a:bodyPr/>
        <a:lstStyle/>
        <a:p>
          <a:r>
            <a:rPr lang="en-US" dirty="0" smtClean="0"/>
            <a:t>Secretary &amp; CEO</a:t>
          </a:r>
          <a:endParaRPr lang="en-US" dirty="0"/>
        </a:p>
      </dgm:t>
    </dgm:pt>
    <dgm:pt modelId="{6F882C30-121D-43ED-95BF-C6BADCB24579}" type="parTrans" cxnId="{9E6AC386-837D-480E-AD99-BCE0525762BB}">
      <dgm:prSet/>
      <dgm:spPr/>
      <dgm:t>
        <a:bodyPr/>
        <a:lstStyle/>
        <a:p>
          <a:endParaRPr lang="en-US"/>
        </a:p>
      </dgm:t>
    </dgm:pt>
    <dgm:pt modelId="{E423BA77-EA2A-4957-BC24-53487EF14147}" type="sibTrans" cxnId="{9E6AC386-837D-480E-AD99-BCE0525762BB}">
      <dgm:prSet/>
      <dgm:spPr/>
      <dgm:t>
        <a:bodyPr/>
        <a:lstStyle/>
        <a:p>
          <a:endParaRPr lang="en-US"/>
        </a:p>
      </dgm:t>
    </dgm:pt>
    <dgm:pt modelId="{F1451C00-335C-4A83-A304-0B8512FC5C63}">
      <dgm:prSet phldrT="[Text]"/>
      <dgm:spPr>
        <a:solidFill>
          <a:schemeClr val="accent1">
            <a:lumMod val="20000"/>
            <a:lumOff val="80000"/>
          </a:schemeClr>
        </a:solidFill>
      </dgm:spPr>
      <dgm:t>
        <a:bodyPr/>
        <a:lstStyle/>
        <a:p>
          <a:r>
            <a:rPr lang="en-US" dirty="0" smtClean="0"/>
            <a:t>Honorary Advisor</a:t>
          </a:r>
          <a:endParaRPr lang="en-US" dirty="0"/>
        </a:p>
      </dgm:t>
    </dgm:pt>
    <dgm:pt modelId="{9F7FEAF8-3660-44E1-9204-27A02C02BEE5}" type="parTrans" cxnId="{D9F1706A-34DD-45C6-BB37-228E7A29421B}">
      <dgm:prSet/>
      <dgm:spPr/>
      <dgm:t>
        <a:bodyPr/>
        <a:lstStyle/>
        <a:p>
          <a:endParaRPr lang="en-US"/>
        </a:p>
      </dgm:t>
    </dgm:pt>
    <dgm:pt modelId="{E9011568-1143-4DC0-9D4F-538A8797FD60}" type="sibTrans" cxnId="{D9F1706A-34DD-45C6-BB37-228E7A29421B}">
      <dgm:prSet/>
      <dgm:spPr/>
      <dgm:t>
        <a:bodyPr/>
        <a:lstStyle/>
        <a:p>
          <a:endParaRPr lang="en-US"/>
        </a:p>
      </dgm:t>
    </dgm:pt>
    <dgm:pt modelId="{CA69EF6D-21A0-4A6B-ABF8-A0D052BE7E3C}" type="pres">
      <dgm:prSet presAssocID="{2A843DEF-46CE-E742-9E08-34802A8EF1B8}" presName="hierChild1" presStyleCnt="0">
        <dgm:presLayoutVars>
          <dgm:orgChart val="1"/>
          <dgm:chPref val="1"/>
          <dgm:dir/>
          <dgm:animOne val="branch"/>
          <dgm:animLvl val="lvl"/>
          <dgm:resizeHandles/>
        </dgm:presLayoutVars>
      </dgm:prSet>
      <dgm:spPr/>
      <dgm:t>
        <a:bodyPr/>
        <a:lstStyle/>
        <a:p>
          <a:endParaRPr lang="en-GB"/>
        </a:p>
      </dgm:t>
    </dgm:pt>
    <dgm:pt modelId="{4DE8E761-B3E1-4403-9218-DA051FDCF857}" type="pres">
      <dgm:prSet presAssocID="{09B7AA94-EA3E-854F-8078-AC72CFE5AD14}" presName="hierRoot1" presStyleCnt="0">
        <dgm:presLayoutVars>
          <dgm:hierBranch val="init"/>
        </dgm:presLayoutVars>
      </dgm:prSet>
      <dgm:spPr/>
      <dgm:t>
        <a:bodyPr/>
        <a:lstStyle/>
        <a:p>
          <a:endParaRPr lang="en-GB"/>
        </a:p>
      </dgm:t>
    </dgm:pt>
    <dgm:pt modelId="{F2547D8C-BB3C-4DBE-889A-2B82F2DC4D45}" type="pres">
      <dgm:prSet presAssocID="{09B7AA94-EA3E-854F-8078-AC72CFE5AD14}" presName="rootComposite1" presStyleCnt="0"/>
      <dgm:spPr/>
      <dgm:t>
        <a:bodyPr/>
        <a:lstStyle/>
        <a:p>
          <a:endParaRPr lang="en-GB"/>
        </a:p>
      </dgm:t>
    </dgm:pt>
    <dgm:pt modelId="{C27E97CE-FA65-4D66-9EB4-CBC1D5A39886}" type="pres">
      <dgm:prSet presAssocID="{09B7AA94-EA3E-854F-8078-AC72CFE5AD14}" presName="rootText1" presStyleLbl="node0" presStyleIdx="0" presStyleCnt="3" custScaleX="119525">
        <dgm:presLayoutVars>
          <dgm:chPref val="3"/>
        </dgm:presLayoutVars>
      </dgm:prSet>
      <dgm:spPr/>
      <dgm:t>
        <a:bodyPr/>
        <a:lstStyle/>
        <a:p>
          <a:endParaRPr lang="en-GB"/>
        </a:p>
      </dgm:t>
    </dgm:pt>
    <dgm:pt modelId="{D0EBD350-4BA0-49A6-BEB2-C6E745325039}" type="pres">
      <dgm:prSet presAssocID="{09B7AA94-EA3E-854F-8078-AC72CFE5AD14}" presName="rootConnector1" presStyleLbl="node1" presStyleIdx="0" presStyleCnt="0"/>
      <dgm:spPr/>
      <dgm:t>
        <a:bodyPr/>
        <a:lstStyle/>
        <a:p>
          <a:endParaRPr lang="en-GB"/>
        </a:p>
      </dgm:t>
    </dgm:pt>
    <dgm:pt modelId="{DF12352B-1EF4-4C8C-8E77-C168BFC09197}" type="pres">
      <dgm:prSet presAssocID="{09B7AA94-EA3E-854F-8078-AC72CFE5AD14}" presName="hierChild2" presStyleCnt="0"/>
      <dgm:spPr/>
      <dgm:t>
        <a:bodyPr/>
        <a:lstStyle/>
        <a:p>
          <a:endParaRPr lang="en-GB"/>
        </a:p>
      </dgm:t>
    </dgm:pt>
    <dgm:pt modelId="{687DB53B-E3DC-4995-BE28-EBD7D452C388}" type="pres">
      <dgm:prSet presAssocID="{7F9DDAA7-13BF-704D-82EB-4CB86D568ED3}" presName="Name37" presStyleLbl="parChTrans1D2" presStyleIdx="0" presStyleCnt="1"/>
      <dgm:spPr/>
      <dgm:t>
        <a:bodyPr/>
        <a:lstStyle/>
        <a:p>
          <a:endParaRPr lang="en-GB"/>
        </a:p>
      </dgm:t>
    </dgm:pt>
    <dgm:pt modelId="{88ADEFF4-34D5-45BC-BBF8-2E793CA912E7}" type="pres">
      <dgm:prSet presAssocID="{4A47D706-B999-134B-B300-B30FF169F603}" presName="hierRoot2" presStyleCnt="0">
        <dgm:presLayoutVars>
          <dgm:hierBranch val="init"/>
        </dgm:presLayoutVars>
      </dgm:prSet>
      <dgm:spPr/>
      <dgm:t>
        <a:bodyPr/>
        <a:lstStyle/>
        <a:p>
          <a:endParaRPr lang="en-GB"/>
        </a:p>
      </dgm:t>
    </dgm:pt>
    <dgm:pt modelId="{265B322A-EE09-4439-A8A1-0F9C3766E6D9}" type="pres">
      <dgm:prSet presAssocID="{4A47D706-B999-134B-B300-B30FF169F603}" presName="rootComposite" presStyleCnt="0"/>
      <dgm:spPr/>
      <dgm:t>
        <a:bodyPr/>
        <a:lstStyle/>
        <a:p>
          <a:endParaRPr lang="en-GB"/>
        </a:p>
      </dgm:t>
    </dgm:pt>
    <dgm:pt modelId="{50F0BA18-B2D4-4F60-A4E0-F887FC71E3BC}" type="pres">
      <dgm:prSet presAssocID="{4A47D706-B999-134B-B300-B30FF169F603}" presName="rootText" presStyleLbl="node2" presStyleIdx="0" presStyleCnt="1" custScaleX="119525">
        <dgm:presLayoutVars>
          <dgm:chPref val="3"/>
        </dgm:presLayoutVars>
      </dgm:prSet>
      <dgm:spPr/>
      <dgm:t>
        <a:bodyPr/>
        <a:lstStyle/>
        <a:p>
          <a:endParaRPr lang="en-GB"/>
        </a:p>
      </dgm:t>
    </dgm:pt>
    <dgm:pt modelId="{EC5746B5-2574-48D9-8970-2E426705E275}" type="pres">
      <dgm:prSet presAssocID="{4A47D706-B999-134B-B300-B30FF169F603}" presName="rootConnector" presStyleLbl="node2" presStyleIdx="0" presStyleCnt="1"/>
      <dgm:spPr/>
      <dgm:t>
        <a:bodyPr/>
        <a:lstStyle/>
        <a:p>
          <a:endParaRPr lang="en-GB"/>
        </a:p>
      </dgm:t>
    </dgm:pt>
    <dgm:pt modelId="{A89F9367-0463-4491-9EC7-4BBE4A21F505}" type="pres">
      <dgm:prSet presAssocID="{4A47D706-B999-134B-B300-B30FF169F603}" presName="hierChild4" presStyleCnt="0"/>
      <dgm:spPr/>
      <dgm:t>
        <a:bodyPr/>
        <a:lstStyle/>
        <a:p>
          <a:endParaRPr lang="en-GB"/>
        </a:p>
      </dgm:t>
    </dgm:pt>
    <dgm:pt modelId="{7A0C0F72-1ADB-4B9E-A697-3E21A0192F4F}" type="pres">
      <dgm:prSet presAssocID="{538018F4-7276-43D4-8B6D-2DFC4608F3EA}" presName="Name37" presStyleLbl="parChTrans1D3" presStyleIdx="0" presStyleCnt="7"/>
      <dgm:spPr/>
      <dgm:t>
        <a:bodyPr/>
        <a:lstStyle/>
        <a:p>
          <a:endParaRPr lang="en-GB"/>
        </a:p>
      </dgm:t>
    </dgm:pt>
    <dgm:pt modelId="{4853D31E-43F9-4B38-9A34-BC0E25CCFA0E}" type="pres">
      <dgm:prSet presAssocID="{90235D36-63F4-472A-96A1-C41120E7EAE6}" presName="hierRoot2" presStyleCnt="0">
        <dgm:presLayoutVars>
          <dgm:hierBranch val="init"/>
        </dgm:presLayoutVars>
      </dgm:prSet>
      <dgm:spPr/>
      <dgm:t>
        <a:bodyPr/>
        <a:lstStyle/>
        <a:p>
          <a:endParaRPr lang="en-GB"/>
        </a:p>
      </dgm:t>
    </dgm:pt>
    <dgm:pt modelId="{18DBC2EB-A7BD-499A-8047-AFB4BEACE343}" type="pres">
      <dgm:prSet presAssocID="{90235D36-63F4-472A-96A1-C41120E7EAE6}" presName="rootComposite" presStyleCnt="0"/>
      <dgm:spPr/>
      <dgm:t>
        <a:bodyPr/>
        <a:lstStyle/>
        <a:p>
          <a:endParaRPr lang="en-GB"/>
        </a:p>
      </dgm:t>
    </dgm:pt>
    <dgm:pt modelId="{A05DED4B-57FC-4579-9BB1-1D51293B4865}" type="pres">
      <dgm:prSet presAssocID="{90235D36-63F4-472A-96A1-C41120E7EAE6}" presName="rootText" presStyleLbl="node3" presStyleIdx="0" presStyleCnt="7" custScaleX="119525" custScaleY="133612" custLinFactY="12758" custLinFactNeighborY="100000">
        <dgm:presLayoutVars>
          <dgm:chPref val="3"/>
        </dgm:presLayoutVars>
      </dgm:prSet>
      <dgm:spPr/>
      <dgm:t>
        <a:bodyPr/>
        <a:lstStyle/>
        <a:p>
          <a:endParaRPr lang="en-GB"/>
        </a:p>
      </dgm:t>
    </dgm:pt>
    <dgm:pt modelId="{63F0B185-27CE-4551-BD23-E9FEA2108DA2}" type="pres">
      <dgm:prSet presAssocID="{90235D36-63F4-472A-96A1-C41120E7EAE6}" presName="rootConnector" presStyleLbl="node3" presStyleIdx="0" presStyleCnt="7"/>
      <dgm:spPr/>
      <dgm:t>
        <a:bodyPr/>
        <a:lstStyle/>
        <a:p>
          <a:endParaRPr lang="en-GB"/>
        </a:p>
      </dgm:t>
    </dgm:pt>
    <dgm:pt modelId="{FDEBB1B3-5313-499E-85F0-6726C0B08BA7}" type="pres">
      <dgm:prSet presAssocID="{90235D36-63F4-472A-96A1-C41120E7EAE6}" presName="hierChild4" presStyleCnt="0"/>
      <dgm:spPr/>
      <dgm:t>
        <a:bodyPr/>
        <a:lstStyle/>
        <a:p>
          <a:endParaRPr lang="en-GB"/>
        </a:p>
      </dgm:t>
    </dgm:pt>
    <dgm:pt modelId="{C01C3AD2-CADD-4B95-B06B-0D56399566D6}" type="pres">
      <dgm:prSet presAssocID="{7F286D54-058C-4561-A292-2D2F53371357}" presName="Name37" presStyleLbl="parChTrans1D4" presStyleIdx="0" presStyleCnt="13"/>
      <dgm:spPr/>
      <dgm:t>
        <a:bodyPr/>
        <a:lstStyle/>
        <a:p>
          <a:endParaRPr lang="en-GB"/>
        </a:p>
      </dgm:t>
    </dgm:pt>
    <dgm:pt modelId="{CB3EFD33-0BAD-416F-B74D-565396B43824}" type="pres">
      <dgm:prSet presAssocID="{72F77FD1-B526-4EA2-B306-713F98346A85}" presName="hierRoot2" presStyleCnt="0">
        <dgm:presLayoutVars>
          <dgm:hierBranch val="init"/>
        </dgm:presLayoutVars>
      </dgm:prSet>
      <dgm:spPr/>
      <dgm:t>
        <a:bodyPr/>
        <a:lstStyle/>
        <a:p>
          <a:endParaRPr lang="en-GB"/>
        </a:p>
      </dgm:t>
    </dgm:pt>
    <dgm:pt modelId="{B4B8E9A8-3CB0-4656-B10A-0D62F0065F6F}" type="pres">
      <dgm:prSet presAssocID="{72F77FD1-B526-4EA2-B306-713F98346A85}" presName="rootComposite" presStyleCnt="0"/>
      <dgm:spPr/>
      <dgm:t>
        <a:bodyPr/>
        <a:lstStyle/>
        <a:p>
          <a:endParaRPr lang="en-GB"/>
        </a:p>
      </dgm:t>
    </dgm:pt>
    <dgm:pt modelId="{CE4DE048-3B5C-4D2F-A0AC-32E791EB98FF}" type="pres">
      <dgm:prSet presAssocID="{72F77FD1-B526-4EA2-B306-713F98346A85}" presName="rootText" presStyleLbl="node4" presStyleIdx="0" presStyleCnt="13" custScaleX="119525" custScaleY="142003" custLinFactY="12758" custLinFactNeighborY="100000">
        <dgm:presLayoutVars>
          <dgm:chPref val="3"/>
        </dgm:presLayoutVars>
      </dgm:prSet>
      <dgm:spPr/>
      <dgm:t>
        <a:bodyPr/>
        <a:lstStyle/>
        <a:p>
          <a:endParaRPr lang="en-GB"/>
        </a:p>
      </dgm:t>
    </dgm:pt>
    <dgm:pt modelId="{6EBDD2F2-FB11-44FA-AF5F-B756E26DD7BB}" type="pres">
      <dgm:prSet presAssocID="{72F77FD1-B526-4EA2-B306-713F98346A85}" presName="rootConnector" presStyleLbl="node4" presStyleIdx="0" presStyleCnt="13"/>
      <dgm:spPr/>
      <dgm:t>
        <a:bodyPr/>
        <a:lstStyle/>
        <a:p>
          <a:endParaRPr lang="en-GB"/>
        </a:p>
      </dgm:t>
    </dgm:pt>
    <dgm:pt modelId="{4D40AEB4-119A-4FA9-8B65-115F40D98E02}" type="pres">
      <dgm:prSet presAssocID="{72F77FD1-B526-4EA2-B306-713F98346A85}" presName="hierChild4" presStyleCnt="0"/>
      <dgm:spPr/>
      <dgm:t>
        <a:bodyPr/>
        <a:lstStyle/>
        <a:p>
          <a:endParaRPr lang="en-GB"/>
        </a:p>
      </dgm:t>
    </dgm:pt>
    <dgm:pt modelId="{5C0D400F-2409-445C-834F-84CF370D3441}" type="pres">
      <dgm:prSet presAssocID="{72F77FD1-B526-4EA2-B306-713F98346A85}" presName="hierChild5" presStyleCnt="0"/>
      <dgm:spPr/>
      <dgm:t>
        <a:bodyPr/>
        <a:lstStyle/>
        <a:p>
          <a:endParaRPr lang="en-GB"/>
        </a:p>
      </dgm:t>
    </dgm:pt>
    <dgm:pt modelId="{4076161A-0CA0-4BE5-8AD8-CDC4617D766E}" type="pres">
      <dgm:prSet presAssocID="{90235D36-63F4-472A-96A1-C41120E7EAE6}" presName="hierChild5" presStyleCnt="0"/>
      <dgm:spPr/>
      <dgm:t>
        <a:bodyPr/>
        <a:lstStyle/>
        <a:p>
          <a:endParaRPr lang="en-GB"/>
        </a:p>
      </dgm:t>
    </dgm:pt>
    <dgm:pt modelId="{99A03DD0-7619-418A-A086-9A3E423D5936}" type="pres">
      <dgm:prSet presAssocID="{05ECCA55-021A-DB4C-987D-730559286075}" presName="Name37" presStyleLbl="parChTrans1D3" presStyleIdx="1" presStyleCnt="7"/>
      <dgm:spPr/>
      <dgm:t>
        <a:bodyPr/>
        <a:lstStyle/>
        <a:p>
          <a:endParaRPr lang="en-GB"/>
        </a:p>
      </dgm:t>
    </dgm:pt>
    <dgm:pt modelId="{63D5BB59-F211-40A5-8B98-9EBC39617906}" type="pres">
      <dgm:prSet presAssocID="{0A2C90F5-8C7D-D24E-93B7-561EF084F92B}" presName="hierRoot2" presStyleCnt="0">
        <dgm:presLayoutVars>
          <dgm:hierBranch val="init"/>
        </dgm:presLayoutVars>
      </dgm:prSet>
      <dgm:spPr/>
      <dgm:t>
        <a:bodyPr/>
        <a:lstStyle/>
        <a:p>
          <a:endParaRPr lang="en-GB"/>
        </a:p>
      </dgm:t>
    </dgm:pt>
    <dgm:pt modelId="{6C2CCA71-1A50-4124-A8C6-E80FCF194B4F}" type="pres">
      <dgm:prSet presAssocID="{0A2C90F5-8C7D-D24E-93B7-561EF084F92B}" presName="rootComposite" presStyleCnt="0"/>
      <dgm:spPr/>
      <dgm:t>
        <a:bodyPr/>
        <a:lstStyle/>
        <a:p>
          <a:endParaRPr lang="en-GB"/>
        </a:p>
      </dgm:t>
    </dgm:pt>
    <dgm:pt modelId="{35A216A8-D25A-4D4C-8301-C13D210A2629}" type="pres">
      <dgm:prSet presAssocID="{0A2C90F5-8C7D-D24E-93B7-561EF084F92B}" presName="rootText" presStyleLbl="node3" presStyleIdx="1" presStyleCnt="7" custScaleX="119525" custScaleY="133612" custLinFactY="12758" custLinFactNeighborY="100000">
        <dgm:presLayoutVars>
          <dgm:chPref val="3"/>
        </dgm:presLayoutVars>
      </dgm:prSet>
      <dgm:spPr/>
      <dgm:t>
        <a:bodyPr/>
        <a:lstStyle/>
        <a:p>
          <a:endParaRPr lang="en-GB"/>
        </a:p>
      </dgm:t>
    </dgm:pt>
    <dgm:pt modelId="{0F0E5020-A033-4BFE-A898-FEEBB4217604}" type="pres">
      <dgm:prSet presAssocID="{0A2C90F5-8C7D-D24E-93B7-561EF084F92B}" presName="rootConnector" presStyleLbl="node3" presStyleIdx="1" presStyleCnt="7"/>
      <dgm:spPr/>
      <dgm:t>
        <a:bodyPr/>
        <a:lstStyle/>
        <a:p>
          <a:endParaRPr lang="en-GB"/>
        </a:p>
      </dgm:t>
    </dgm:pt>
    <dgm:pt modelId="{EA6E696F-7D5D-4C93-8080-8C59525AE78C}" type="pres">
      <dgm:prSet presAssocID="{0A2C90F5-8C7D-D24E-93B7-561EF084F92B}" presName="hierChild4" presStyleCnt="0"/>
      <dgm:spPr/>
      <dgm:t>
        <a:bodyPr/>
        <a:lstStyle/>
        <a:p>
          <a:endParaRPr lang="en-GB"/>
        </a:p>
      </dgm:t>
    </dgm:pt>
    <dgm:pt modelId="{1FC31A69-5F01-45F0-951A-9CAFFF0EF943}" type="pres">
      <dgm:prSet presAssocID="{5E35169F-9B57-4F7C-8E05-68DED7A1BC24}" presName="Name37" presStyleLbl="parChTrans1D4" presStyleIdx="1" presStyleCnt="13"/>
      <dgm:spPr/>
      <dgm:t>
        <a:bodyPr/>
        <a:lstStyle/>
        <a:p>
          <a:endParaRPr lang="en-GB"/>
        </a:p>
      </dgm:t>
    </dgm:pt>
    <dgm:pt modelId="{9F82B8EA-6BFE-4BB0-A72A-23CB7A7788CB}" type="pres">
      <dgm:prSet presAssocID="{83B69343-7CED-40E1-AF67-42C5BC708398}" presName="hierRoot2" presStyleCnt="0">
        <dgm:presLayoutVars>
          <dgm:hierBranch val="init"/>
        </dgm:presLayoutVars>
      </dgm:prSet>
      <dgm:spPr/>
      <dgm:t>
        <a:bodyPr/>
        <a:lstStyle/>
        <a:p>
          <a:endParaRPr lang="en-GB"/>
        </a:p>
      </dgm:t>
    </dgm:pt>
    <dgm:pt modelId="{A67CCB0A-62F1-41AF-8524-1D65E0CECD8C}" type="pres">
      <dgm:prSet presAssocID="{83B69343-7CED-40E1-AF67-42C5BC708398}" presName="rootComposite" presStyleCnt="0"/>
      <dgm:spPr/>
      <dgm:t>
        <a:bodyPr/>
        <a:lstStyle/>
        <a:p>
          <a:endParaRPr lang="en-GB"/>
        </a:p>
      </dgm:t>
    </dgm:pt>
    <dgm:pt modelId="{EF81B268-DB44-4CDC-8846-25168D1ED6DC}" type="pres">
      <dgm:prSet presAssocID="{83B69343-7CED-40E1-AF67-42C5BC708398}" presName="rootText" presStyleLbl="node4" presStyleIdx="1" presStyleCnt="13" custScaleX="119525" custScaleY="142001" custLinFactY="12758" custLinFactNeighborY="100000">
        <dgm:presLayoutVars>
          <dgm:chPref val="3"/>
        </dgm:presLayoutVars>
      </dgm:prSet>
      <dgm:spPr/>
      <dgm:t>
        <a:bodyPr/>
        <a:lstStyle/>
        <a:p>
          <a:endParaRPr lang="en-GB"/>
        </a:p>
      </dgm:t>
    </dgm:pt>
    <dgm:pt modelId="{3F5CA38A-D016-45BE-AC94-7A5F87263F9A}" type="pres">
      <dgm:prSet presAssocID="{83B69343-7CED-40E1-AF67-42C5BC708398}" presName="rootConnector" presStyleLbl="node4" presStyleIdx="1" presStyleCnt="13"/>
      <dgm:spPr/>
      <dgm:t>
        <a:bodyPr/>
        <a:lstStyle/>
        <a:p>
          <a:endParaRPr lang="en-GB"/>
        </a:p>
      </dgm:t>
    </dgm:pt>
    <dgm:pt modelId="{E73A487D-FA00-4A68-AB9B-17479F7C2864}" type="pres">
      <dgm:prSet presAssocID="{83B69343-7CED-40E1-AF67-42C5BC708398}" presName="hierChild4" presStyleCnt="0"/>
      <dgm:spPr/>
      <dgm:t>
        <a:bodyPr/>
        <a:lstStyle/>
        <a:p>
          <a:endParaRPr lang="en-GB"/>
        </a:p>
      </dgm:t>
    </dgm:pt>
    <dgm:pt modelId="{1B684F52-8F94-4329-BEA1-4B186BC3C9BE}" type="pres">
      <dgm:prSet presAssocID="{83B69343-7CED-40E1-AF67-42C5BC708398}" presName="hierChild5" presStyleCnt="0"/>
      <dgm:spPr/>
      <dgm:t>
        <a:bodyPr/>
        <a:lstStyle/>
        <a:p>
          <a:endParaRPr lang="en-GB"/>
        </a:p>
      </dgm:t>
    </dgm:pt>
    <dgm:pt modelId="{31DA3397-4C6F-42BB-909D-1B86C044D717}" type="pres">
      <dgm:prSet presAssocID="{0A2C90F5-8C7D-D24E-93B7-561EF084F92B}" presName="hierChild5" presStyleCnt="0"/>
      <dgm:spPr/>
      <dgm:t>
        <a:bodyPr/>
        <a:lstStyle/>
        <a:p>
          <a:endParaRPr lang="en-GB"/>
        </a:p>
      </dgm:t>
    </dgm:pt>
    <dgm:pt modelId="{10A43114-DA19-47BB-8699-88FFFF6E9955}" type="pres">
      <dgm:prSet presAssocID="{C573690E-5D44-6249-A4AB-8A14508A0BAA}" presName="Name37" presStyleLbl="parChTrans1D3" presStyleIdx="2" presStyleCnt="7"/>
      <dgm:spPr/>
      <dgm:t>
        <a:bodyPr/>
        <a:lstStyle/>
        <a:p>
          <a:endParaRPr lang="en-GB"/>
        </a:p>
      </dgm:t>
    </dgm:pt>
    <dgm:pt modelId="{3A54C5E8-93FE-46D7-ACEA-B8443348D071}" type="pres">
      <dgm:prSet presAssocID="{5468148B-D781-264A-B1B7-26447BB4205B}" presName="hierRoot2" presStyleCnt="0">
        <dgm:presLayoutVars>
          <dgm:hierBranch val="init"/>
        </dgm:presLayoutVars>
      </dgm:prSet>
      <dgm:spPr/>
      <dgm:t>
        <a:bodyPr/>
        <a:lstStyle/>
        <a:p>
          <a:endParaRPr lang="en-GB"/>
        </a:p>
      </dgm:t>
    </dgm:pt>
    <dgm:pt modelId="{4C3E289C-8F44-414B-A5C5-040F0A86AED2}" type="pres">
      <dgm:prSet presAssocID="{5468148B-D781-264A-B1B7-26447BB4205B}" presName="rootComposite" presStyleCnt="0"/>
      <dgm:spPr/>
      <dgm:t>
        <a:bodyPr/>
        <a:lstStyle/>
        <a:p>
          <a:endParaRPr lang="en-GB"/>
        </a:p>
      </dgm:t>
    </dgm:pt>
    <dgm:pt modelId="{E871072F-935D-4F38-8ABF-501423F24816}" type="pres">
      <dgm:prSet presAssocID="{5468148B-D781-264A-B1B7-26447BB4205B}" presName="rootText" presStyleLbl="node3" presStyleIdx="2" presStyleCnt="7" custScaleX="147004" custLinFactY="12758" custLinFactNeighborY="100000">
        <dgm:presLayoutVars>
          <dgm:chPref val="3"/>
        </dgm:presLayoutVars>
      </dgm:prSet>
      <dgm:spPr/>
      <dgm:t>
        <a:bodyPr/>
        <a:lstStyle/>
        <a:p>
          <a:endParaRPr lang="en-GB"/>
        </a:p>
      </dgm:t>
    </dgm:pt>
    <dgm:pt modelId="{0D2E1855-E5FC-4EAF-B9E6-83519582B092}" type="pres">
      <dgm:prSet presAssocID="{5468148B-D781-264A-B1B7-26447BB4205B}" presName="rootConnector" presStyleLbl="node3" presStyleIdx="2" presStyleCnt="7"/>
      <dgm:spPr/>
      <dgm:t>
        <a:bodyPr/>
        <a:lstStyle/>
        <a:p>
          <a:endParaRPr lang="en-GB"/>
        </a:p>
      </dgm:t>
    </dgm:pt>
    <dgm:pt modelId="{46E30C61-FFB7-42E4-A960-BBCD729BA743}" type="pres">
      <dgm:prSet presAssocID="{5468148B-D781-264A-B1B7-26447BB4205B}" presName="hierChild4" presStyleCnt="0"/>
      <dgm:spPr/>
      <dgm:t>
        <a:bodyPr/>
        <a:lstStyle/>
        <a:p>
          <a:endParaRPr lang="en-GB"/>
        </a:p>
      </dgm:t>
    </dgm:pt>
    <dgm:pt modelId="{741BEA8F-6273-492C-B7AB-2529956386CF}" type="pres">
      <dgm:prSet presAssocID="{7C325304-D85D-4A9F-9849-2CAA147DAFA2}" presName="Name37" presStyleLbl="parChTrans1D4" presStyleIdx="2" presStyleCnt="13"/>
      <dgm:spPr/>
      <dgm:t>
        <a:bodyPr/>
        <a:lstStyle/>
        <a:p>
          <a:endParaRPr lang="en-GB"/>
        </a:p>
      </dgm:t>
    </dgm:pt>
    <dgm:pt modelId="{ED7C9CB1-F0CE-448E-BC0E-6702CD000815}" type="pres">
      <dgm:prSet presAssocID="{035C50CB-5E82-4FA4-866F-AFF5FE590AD0}" presName="hierRoot2" presStyleCnt="0">
        <dgm:presLayoutVars>
          <dgm:hierBranch val="init"/>
        </dgm:presLayoutVars>
      </dgm:prSet>
      <dgm:spPr/>
      <dgm:t>
        <a:bodyPr/>
        <a:lstStyle/>
        <a:p>
          <a:endParaRPr lang="en-GB"/>
        </a:p>
      </dgm:t>
    </dgm:pt>
    <dgm:pt modelId="{95690B0B-43BD-4253-B1BE-0BD7EDD27DD0}" type="pres">
      <dgm:prSet presAssocID="{035C50CB-5E82-4FA4-866F-AFF5FE590AD0}" presName="rootComposite" presStyleCnt="0"/>
      <dgm:spPr/>
      <dgm:t>
        <a:bodyPr/>
        <a:lstStyle/>
        <a:p>
          <a:endParaRPr lang="en-GB"/>
        </a:p>
      </dgm:t>
    </dgm:pt>
    <dgm:pt modelId="{F91C61B8-2990-435D-BA28-B8C8278076D1}" type="pres">
      <dgm:prSet presAssocID="{035C50CB-5E82-4FA4-866F-AFF5FE590AD0}" presName="rootText" presStyleLbl="node4" presStyleIdx="2" presStyleCnt="13" custScaleX="119525" custLinFactY="12758" custLinFactNeighborY="100000">
        <dgm:presLayoutVars>
          <dgm:chPref val="3"/>
        </dgm:presLayoutVars>
      </dgm:prSet>
      <dgm:spPr/>
      <dgm:t>
        <a:bodyPr/>
        <a:lstStyle/>
        <a:p>
          <a:endParaRPr lang="en-GB"/>
        </a:p>
      </dgm:t>
    </dgm:pt>
    <dgm:pt modelId="{363B4DA4-A620-4502-8505-6D9E3D849268}" type="pres">
      <dgm:prSet presAssocID="{035C50CB-5E82-4FA4-866F-AFF5FE590AD0}" presName="rootConnector" presStyleLbl="node4" presStyleIdx="2" presStyleCnt="13"/>
      <dgm:spPr/>
      <dgm:t>
        <a:bodyPr/>
        <a:lstStyle/>
        <a:p>
          <a:endParaRPr lang="en-GB"/>
        </a:p>
      </dgm:t>
    </dgm:pt>
    <dgm:pt modelId="{D0AC2CAC-F555-4559-A857-EF92789BF185}" type="pres">
      <dgm:prSet presAssocID="{035C50CB-5E82-4FA4-866F-AFF5FE590AD0}" presName="hierChild4" presStyleCnt="0"/>
      <dgm:spPr/>
      <dgm:t>
        <a:bodyPr/>
        <a:lstStyle/>
        <a:p>
          <a:endParaRPr lang="en-GB"/>
        </a:p>
      </dgm:t>
    </dgm:pt>
    <dgm:pt modelId="{4178C0DB-BDA8-4C9B-83F0-013C6370E3A1}" type="pres">
      <dgm:prSet presAssocID="{035C50CB-5E82-4FA4-866F-AFF5FE590AD0}" presName="hierChild5" presStyleCnt="0"/>
      <dgm:spPr/>
      <dgm:t>
        <a:bodyPr/>
        <a:lstStyle/>
        <a:p>
          <a:endParaRPr lang="en-GB"/>
        </a:p>
      </dgm:t>
    </dgm:pt>
    <dgm:pt modelId="{A6D9D3BA-8D10-4356-B2C2-272AF1C7E2B8}" type="pres">
      <dgm:prSet presAssocID="{ED004BF2-D505-40C3-B9E4-414E04CF9595}" presName="Name37" presStyleLbl="parChTrans1D4" presStyleIdx="3" presStyleCnt="13"/>
      <dgm:spPr/>
      <dgm:t>
        <a:bodyPr/>
        <a:lstStyle/>
        <a:p>
          <a:endParaRPr lang="en-GB"/>
        </a:p>
      </dgm:t>
    </dgm:pt>
    <dgm:pt modelId="{D83AD5F9-8DD4-4EAE-AD91-FCDE176ED540}" type="pres">
      <dgm:prSet presAssocID="{C2A5F2AA-06B4-4EB8-A635-83146D3C00F9}" presName="hierRoot2" presStyleCnt="0">
        <dgm:presLayoutVars>
          <dgm:hierBranch val="init"/>
        </dgm:presLayoutVars>
      </dgm:prSet>
      <dgm:spPr/>
      <dgm:t>
        <a:bodyPr/>
        <a:lstStyle/>
        <a:p>
          <a:endParaRPr lang="en-GB"/>
        </a:p>
      </dgm:t>
    </dgm:pt>
    <dgm:pt modelId="{ACAC8995-C879-4195-95C7-A82F165EA2D6}" type="pres">
      <dgm:prSet presAssocID="{C2A5F2AA-06B4-4EB8-A635-83146D3C00F9}" presName="rootComposite" presStyleCnt="0"/>
      <dgm:spPr/>
      <dgm:t>
        <a:bodyPr/>
        <a:lstStyle/>
        <a:p>
          <a:endParaRPr lang="en-GB"/>
        </a:p>
      </dgm:t>
    </dgm:pt>
    <dgm:pt modelId="{7FB5A1FD-4A63-484D-9EEC-4A72DE5B0676}" type="pres">
      <dgm:prSet presAssocID="{C2A5F2AA-06B4-4EB8-A635-83146D3C00F9}" presName="rootText" presStyleLbl="node4" presStyleIdx="3" presStyleCnt="13" custScaleX="119525" custLinFactY="12758" custLinFactNeighborY="100000">
        <dgm:presLayoutVars>
          <dgm:chPref val="3"/>
        </dgm:presLayoutVars>
      </dgm:prSet>
      <dgm:spPr/>
      <dgm:t>
        <a:bodyPr/>
        <a:lstStyle/>
        <a:p>
          <a:endParaRPr lang="en-GB"/>
        </a:p>
      </dgm:t>
    </dgm:pt>
    <dgm:pt modelId="{5658D13D-7D4C-4975-A23D-51E1D0E9EDF0}" type="pres">
      <dgm:prSet presAssocID="{C2A5F2AA-06B4-4EB8-A635-83146D3C00F9}" presName="rootConnector" presStyleLbl="node4" presStyleIdx="3" presStyleCnt="13"/>
      <dgm:spPr/>
      <dgm:t>
        <a:bodyPr/>
        <a:lstStyle/>
        <a:p>
          <a:endParaRPr lang="en-GB"/>
        </a:p>
      </dgm:t>
    </dgm:pt>
    <dgm:pt modelId="{4E068997-76D9-4050-9DE4-04EA8573D9E9}" type="pres">
      <dgm:prSet presAssocID="{C2A5F2AA-06B4-4EB8-A635-83146D3C00F9}" presName="hierChild4" presStyleCnt="0"/>
      <dgm:spPr/>
      <dgm:t>
        <a:bodyPr/>
        <a:lstStyle/>
        <a:p>
          <a:endParaRPr lang="en-GB"/>
        </a:p>
      </dgm:t>
    </dgm:pt>
    <dgm:pt modelId="{B46594F9-9713-4AB8-9316-326825040452}" type="pres">
      <dgm:prSet presAssocID="{C2A5F2AA-06B4-4EB8-A635-83146D3C00F9}" presName="hierChild5" presStyleCnt="0"/>
      <dgm:spPr/>
      <dgm:t>
        <a:bodyPr/>
        <a:lstStyle/>
        <a:p>
          <a:endParaRPr lang="en-GB"/>
        </a:p>
      </dgm:t>
    </dgm:pt>
    <dgm:pt modelId="{BEDAA642-B2A3-46CC-817F-8447684CC16D}" type="pres">
      <dgm:prSet presAssocID="{5468148B-D781-264A-B1B7-26447BB4205B}" presName="hierChild5" presStyleCnt="0"/>
      <dgm:spPr/>
      <dgm:t>
        <a:bodyPr/>
        <a:lstStyle/>
        <a:p>
          <a:endParaRPr lang="en-GB"/>
        </a:p>
      </dgm:t>
    </dgm:pt>
    <dgm:pt modelId="{CE677814-1C0A-42E6-9C6A-B9BFEA0D56E6}" type="pres">
      <dgm:prSet presAssocID="{6D350304-F967-46B4-892E-07B9C4599C4A}" presName="Name37" presStyleLbl="parChTrans1D3" presStyleIdx="3" presStyleCnt="7"/>
      <dgm:spPr/>
      <dgm:t>
        <a:bodyPr/>
        <a:lstStyle/>
        <a:p>
          <a:endParaRPr lang="en-GB"/>
        </a:p>
      </dgm:t>
    </dgm:pt>
    <dgm:pt modelId="{AA064792-F2BC-4E74-ADCD-44A16A71B2D1}" type="pres">
      <dgm:prSet presAssocID="{9C5A82CD-FD21-4221-B603-41F596256C9A}" presName="hierRoot2" presStyleCnt="0">
        <dgm:presLayoutVars>
          <dgm:hierBranch val="init"/>
        </dgm:presLayoutVars>
      </dgm:prSet>
      <dgm:spPr/>
      <dgm:t>
        <a:bodyPr/>
        <a:lstStyle/>
        <a:p>
          <a:endParaRPr lang="en-GB"/>
        </a:p>
      </dgm:t>
    </dgm:pt>
    <dgm:pt modelId="{36B392FE-96DC-447F-B921-1627B1F24F65}" type="pres">
      <dgm:prSet presAssocID="{9C5A82CD-FD21-4221-B603-41F596256C9A}" presName="rootComposite" presStyleCnt="0"/>
      <dgm:spPr/>
      <dgm:t>
        <a:bodyPr/>
        <a:lstStyle/>
        <a:p>
          <a:endParaRPr lang="en-GB"/>
        </a:p>
      </dgm:t>
    </dgm:pt>
    <dgm:pt modelId="{B2BD933E-3EA4-4E1A-9585-E828EC11A161}" type="pres">
      <dgm:prSet presAssocID="{9C5A82CD-FD21-4221-B603-41F596256C9A}" presName="rootText" presStyleLbl="node3" presStyleIdx="3" presStyleCnt="7" custScaleX="119525" custLinFactY="12758" custLinFactNeighborY="100000">
        <dgm:presLayoutVars>
          <dgm:chPref val="3"/>
        </dgm:presLayoutVars>
      </dgm:prSet>
      <dgm:spPr/>
      <dgm:t>
        <a:bodyPr/>
        <a:lstStyle/>
        <a:p>
          <a:endParaRPr lang="en-GB"/>
        </a:p>
      </dgm:t>
    </dgm:pt>
    <dgm:pt modelId="{24811478-E65C-4E47-9AC3-FCE19AF13C63}" type="pres">
      <dgm:prSet presAssocID="{9C5A82CD-FD21-4221-B603-41F596256C9A}" presName="rootConnector" presStyleLbl="node3" presStyleIdx="3" presStyleCnt="7"/>
      <dgm:spPr/>
      <dgm:t>
        <a:bodyPr/>
        <a:lstStyle/>
        <a:p>
          <a:endParaRPr lang="en-GB"/>
        </a:p>
      </dgm:t>
    </dgm:pt>
    <dgm:pt modelId="{8B2A8D68-BB2A-4C03-977F-A0AD8B75490B}" type="pres">
      <dgm:prSet presAssocID="{9C5A82CD-FD21-4221-B603-41F596256C9A}" presName="hierChild4" presStyleCnt="0"/>
      <dgm:spPr/>
      <dgm:t>
        <a:bodyPr/>
        <a:lstStyle/>
        <a:p>
          <a:endParaRPr lang="en-GB"/>
        </a:p>
      </dgm:t>
    </dgm:pt>
    <dgm:pt modelId="{6DEB870B-F4D3-486F-9D47-E9E3F462DD7F}" type="pres">
      <dgm:prSet presAssocID="{9C5A82CD-FD21-4221-B603-41F596256C9A}" presName="hierChild5" presStyleCnt="0"/>
      <dgm:spPr/>
      <dgm:t>
        <a:bodyPr/>
        <a:lstStyle/>
        <a:p>
          <a:endParaRPr lang="en-GB"/>
        </a:p>
      </dgm:t>
    </dgm:pt>
    <dgm:pt modelId="{B0200226-8282-4CC8-923F-41FD0C535ADB}" type="pres">
      <dgm:prSet presAssocID="{2F73D65A-A3B0-614E-AA7E-DB34576B5688}" presName="Name37" presStyleLbl="parChTrans1D3" presStyleIdx="4" presStyleCnt="7"/>
      <dgm:spPr/>
      <dgm:t>
        <a:bodyPr/>
        <a:lstStyle/>
        <a:p>
          <a:endParaRPr lang="en-GB"/>
        </a:p>
      </dgm:t>
    </dgm:pt>
    <dgm:pt modelId="{3153BA3A-36B2-4833-A61D-345AF62B0FD1}" type="pres">
      <dgm:prSet presAssocID="{B6328F2E-492E-8542-AA23-8EC9BF3F7AED}" presName="hierRoot2" presStyleCnt="0">
        <dgm:presLayoutVars>
          <dgm:hierBranch val="init"/>
        </dgm:presLayoutVars>
      </dgm:prSet>
      <dgm:spPr/>
      <dgm:t>
        <a:bodyPr/>
        <a:lstStyle/>
        <a:p>
          <a:endParaRPr lang="en-GB"/>
        </a:p>
      </dgm:t>
    </dgm:pt>
    <dgm:pt modelId="{DC085F49-D14A-4F9D-8A77-3D36606CF2E5}" type="pres">
      <dgm:prSet presAssocID="{B6328F2E-492E-8542-AA23-8EC9BF3F7AED}" presName="rootComposite" presStyleCnt="0"/>
      <dgm:spPr/>
      <dgm:t>
        <a:bodyPr/>
        <a:lstStyle/>
        <a:p>
          <a:endParaRPr lang="en-GB"/>
        </a:p>
      </dgm:t>
    </dgm:pt>
    <dgm:pt modelId="{AE7E8F6B-91E2-48FC-91F8-2DFA37F035B9}" type="pres">
      <dgm:prSet presAssocID="{B6328F2E-492E-8542-AA23-8EC9BF3F7AED}" presName="rootText" presStyleLbl="node3" presStyleIdx="4" presStyleCnt="7" custScaleX="119525" custLinFactY="12758" custLinFactNeighborY="100000">
        <dgm:presLayoutVars>
          <dgm:chPref val="3"/>
        </dgm:presLayoutVars>
      </dgm:prSet>
      <dgm:spPr/>
      <dgm:t>
        <a:bodyPr/>
        <a:lstStyle/>
        <a:p>
          <a:endParaRPr lang="en-GB"/>
        </a:p>
      </dgm:t>
    </dgm:pt>
    <dgm:pt modelId="{AFE9FBDE-4030-4388-94A0-0DA0BB2B9E53}" type="pres">
      <dgm:prSet presAssocID="{B6328F2E-492E-8542-AA23-8EC9BF3F7AED}" presName="rootConnector" presStyleLbl="node3" presStyleIdx="4" presStyleCnt="7"/>
      <dgm:spPr/>
      <dgm:t>
        <a:bodyPr/>
        <a:lstStyle/>
        <a:p>
          <a:endParaRPr lang="en-GB"/>
        </a:p>
      </dgm:t>
    </dgm:pt>
    <dgm:pt modelId="{867156AB-C34A-4076-9E8D-B3F06D78549F}" type="pres">
      <dgm:prSet presAssocID="{B6328F2E-492E-8542-AA23-8EC9BF3F7AED}" presName="hierChild4" presStyleCnt="0"/>
      <dgm:spPr/>
      <dgm:t>
        <a:bodyPr/>
        <a:lstStyle/>
        <a:p>
          <a:endParaRPr lang="en-GB"/>
        </a:p>
      </dgm:t>
    </dgm:pt>
    <dgm:pt modelId="{1F5E4A50-3D3B-4BBB-9BD9-A493DCE3E2D3}" type="pres">
      <dgm:prSet presAssocID="{B9581C4A-E956-4962-8F98-83847BF270A3}" presName="Name37" presStyleLbl="parChTrans1D4" presStyleIdx="4" presStyleCnt="13"/>
      <dgm:spPr/>
      <dgm:t>
        <a:bodyPr/>
        <a:lstStyle/>
        <a:p>
          <a:endParaRPr lang="en-US"/>
        </a:p>
      </dgm:t>
    </dgm:pt>
    <dgm:pt modelId="{874CCDC7-74A5-4311-84AC-196CE9A81810}" type="pres">
      <dgm:prSet presAssocID="{8CB18A87-2133-410E-A678-5BD3A9249F65}" presName="hierRoot2" presStyleCnt="0">
        <dgm:presLayoutVars>
          <dgm:hierBranch val="init"/>
        </dgm:presLayoutVars>
      </dgm:prSet>
      <dgm:spPr/>
    </dgm:pt>
    <dgm:pt modelId="{42691FCA-961E-4D63-A088-45B4DB777A99}" type="pres">
      <dgm:prSet presAssocID="{8CB18A87-2133-410E-A678-5BD3A9249F65}" presName="rootComposite" presStyleCnt="0"/>
      <dgm:spPr/>
    </dgm:pt>
    <dgm:pt modelId="{673A5B97-8A37-4204-B720-19A345BE45C1}" type="pres">
      <dgm:prSet presAssocID="{8CB18A87-2133-410E-A678-5BD3A9249F65}" presName="rootText" presStyleLbl="node4" presStyleIdx="4" presStyleCnt="13" custScaleX="129456" custScaleY="137696" custLinFactY="12758" custLinFactNeighborY="100000">
        <dgm:presLayoutVars>
          <dgm:chPref val="3"/>
        </dgm:presLayoutVars>
      </dgm:prSet>
      <dgm:spPr/>
      <dgm:t>
        <a:bodyPr/>
        <a:lstStyle/>
        <a:p>
          <a:endParaRPr lang="en-GB"/>
        </a:p>
      </dgm:t>
    </dgm:pt>
    <dgm:pt modelId="{0D97D5BC-5D77-47A8-9D2D-754734930601}" type="pres">
      <dgm:prSet presAssocID="{8CB18A87-2133-410E-A678-5BD3A9249F65}" presName="rootConnector" presStyleLbl="node4" presStyleIdx="4" presStyleCnt="13"/>
      <dgm:spPr/>
      <dgm:t>
        <a:bodyPr/>
        <a:lstStyle/>
        <a:p>
          <a:endParaRPr lang="en-GB"/>
        </a:p>
      </dgm:t>
    </dgm:pt>
    <dgm:pt modelId="{04AD09CB-A045-4E8A-A750-C11CE211E986}" type="pres">
      <dgm:prSet presAssocID="{8CB18A87-2133-410E-A678-5BD3A9249F65}" presName="hierChild4" presStyleCnt="0"/>
      <dgm:spPr/>
    </dgm:pt>
    <dgm:pt modelId="{E72C1BD1-0D50-416D-8D43-11F58CB4F3C7}" type="pres">
      <dgm:prSet presAssocID="{8CB18A87-2133-410E-A678-5BD3A9249F65}" presName="hierChild5" presStyleCnt="0"/>
      <dgm:spPr/>
    </dgm:pt>
    <dgm:pt modelId="{7C9E609E-8D30-49DE-892E-3BB6B3EE58F0}" type="pres">
      <dgm:prSet presAssocID="{B6328F2E-492E-8542-AA23-8EC9BF3F7AED}" presName="hierChild5" presStyleCnt="0"/>
      <dgm:spPr/>
      <dgm:t>
        <a:bodyPr/>
        <a:lstStyle/>
        <a:p>
          <a:endParaRPr lang="en-GB"/>
        </a:p>
      </dgm:t>
    </dgm:pt>
    <dgm:pt modelId="{1F2ABF9D-F836-48CB-B502-29ED58C2255D}" type="pres">
      <dgm:prSet presAssocID="{60EFA447-52BA-4404-9E29-A6A2073C6B73}" presName="Name37" presStyleLbl="parChTrans1D3" presStyleIdx="5" presStyleCnt="7"/>
      <dgm:spPr/>
      <dgm:t>
        <a:bodyPr/>
        <a:lstStyle/>
        <a:p>
          <a:endParaRPr lang="en-US"/>
        </a:p>
      </dgm:t>
    </dgm:pt>
    <dgm:pt modelId="{29B2EC1E-A5BE-4ED7-A0B5-9FC6BC61F306}" type="pres">
      <dgm:prSet presAssocID="{0088585A-A05D-4E64-8E44-1A3F73629B18}" presName="hierRoot2" presStyleCnt="0">
        <dgm:presLayoutVars>
          <dgm:hierBranch val="init"/>
        </dgm:presLayoutVars>
      </dgm:prSet>
      <dgm:spPr/>
    </dgm:pt>
    <dgm:pt modelId="{5BE8CCAA-ADDB-46B3-9108-5F2F905F474B}" type="pres">
      <dgm:prSet presAssocID="{0088585A-A05D-4E64-8E44-1A3F73629B18}" presName="rootComposite" presStyleCnt="0"/>
      <dgm:spPr/>
    </dgm:pt>
    <dgm:pt modelId="{17D06C0F-8C9F-42F8-8994-35BAA0563024}" type="pres">
      <dgm:prSet presAssocID="{0088585A-A05D-4E64-8E44-1A3F73629B18}" presName="rootText" presStyleLbl="node3" presStyleIdx="5" presStyleCnt="7" custScaleX="119525" custLinFactY="12758" custLinFactNeighborY="100000">
        <dgm:presLayoutVars>
          <dgm:chPref val="3"/>
        </dgm:presLayoutVars>
      </dgm:prSet>
      <dgm:spPr/>
      <dgm:t>
        <a:bodyPr/>
        <a:lstStyle/>
        <a:p>
          <a:endParaRPr lang="en-GB"/>
        </a:p>
      </dgm:t>
    </dgm:pt>
    <dgm:pt modelId="{5E958982-1B51-4997-9271-29A9A3A1CAD6}" type="pres">
      <dgm:prSet presAssocID="{0088585A-A05D-4E64-8E44-1A3F73629B18}" presName="rootConnector" presStyleLbl="node3" presStyleIdx="5" presStyleCnt="7"/>
      <dgm:spPr/>
      <dgm:t>
        <a:bodyPr/>
        <a:lstStyle/>
        <a:p>
          <a:endParaRPr lang="en-GB"/>
        </a:p>
      </dgm:t>
    </dgm:pt>
    <dgm:pt modelId="{D0B081B4-CC06-43AA-A703-CB68E9736A43}" type="pres">
      <dgm:prSet presAssocID="{0088585A-A05D-4E64-8E44-1A3F73629B18}" presName="hierChild4" presStyleCnt="0"/>
      <dgm:spPr/>
    </dgm:pt>
    <dgm:pt modelId="{6410BEBC-7D42-4D43-B7A4-CD6730AAD59E}" type="pres">
      <dgm:prSet presAssocID="{256F283B-DE59-492E-B484-BD903EACAD79}" presName="Name37" presStyleLbl="parChTrans1D4" presStyleIdx="5" presStyleCnt="13"/>
      <dgm:spPr/>
      <dgm:t>
        <a:bodyPr/>
        <a:lstStyle/>
        <a:p>
          <a:endParaRPr lang="en-US"/>
        </a:p>
      </dgm:t>
    </dgm:pt>
    <dgm:pt modelId="{0114C28B-DD3A-49BC-A20C-22B3372FA485}" type="pres">
      <dgm:prSet presAssocID="{E11456D2-6392-4E7D-BC84-84DA741253DC}" presName="hierRoot2" presStyleCnt="0">
        <dgm:presLayoutVars>
          <dgm:hierBranch val="init"/>
        </dgm:presLayoutVars>
      </dgm:prSet>
      <dgm:spPr/>
    </dgm:pt>
    <dgm:pt modelId="{2A2B7AE0-F57B-49DB-8BE4-87E9156B6E6E}" type="pres">
      <dgm:prSet presAssocID="{E11456D2-6392-4E7D-BC84-84DA741253DC}" presName="rootComposite" presStyleCnt="0"/>
      <dgm:spPr/>
    </dgm:pt>
    <dgm:pt modelId="{B645DF33-3D7A-4D95-8776-2C773C4D1AC1}" type="pres">
      <dgm:prSet presAssocID="{E11456D2-6392-4E7D-BC84-84DA741253DC}" presName="rootText" presStyleLbl="node4" presStyleIdx="5" presStyleCnt="13" custScaleX="119525" custScaleY="137696" custLinFactY="59768" custLinFactNeighborY="100000">
        <dgm:presLayoutVars>
          <dgm:chPref val="3"/>
        </dgm:presLayoutVars>
      </dgm:prSet>
      <dgm:spPr/>
      <dgm:t>
        <a:bodyPr/>
        <a:lstStyle/>
        <a:p>
          <a:endParaRPr lang="en-GB"/>
        </a:p>
      </dgm:t>
    </dgm:pt>
    <dgm:pt modelId="{F2D1DF0E-3C97-485A-8C45-07812758742E}" type="pres">
      <dgm:prSet presAssocID="{E11456D2-6392-4E7D-BC84-84DA741253DC}" presName="rootConnector" presStyleLbl="node4" presStyleIdx="5" presStyleCnt="13"/>
      <dgm:spPr/>
      <dgm:t>
        <a:bodyPr/>
        <a:lstStyle/>
        <a:p>
          <a:endParaRPr lang="en-GB"/>
        </a:p>
      </dgm:t>
    </dgm:pt>
    <dgm:pt modelId="{34F14CC9-7788-42BC-94A2-3650588CD0D5}" type="pres">
      <dgm:prSet presAssocID="{E11456D2-6392-4E7D-BC84-84DA741253DC}" presName="hierChild4" presStyleCnt="0"/>
      <dgm:spPr/>
    </dgm:pt>
    <dgm:pt modelId="{DBC7CDCF-86D0-4073-B9C5-51D49FBB57AA}" type="pres">
      <dgm:prSet presAssocID="{E11456D2-6392-4E7D-BC84-84DA741253DC}" presName="hierChild5" presStyleCnt="0"/>
      <dgm:spPr/>
    </dgm:pt>
    <dgm:pt modelId="{F9A4A7AE-8A27-4714-B175-5784242BD751}" type="pres">
      <dgm:prSet presAssocID="{96225DDD-34CA-4946-87BA-6E8D4F20EDBA}" presName="Name37" presStyleLbl="parChTrans1D4" presStyleIdx="6" presStyleCnt="13"/>
      <dgm:spPr/>
      <dgm:t>
        <a:bodyPr/>
        <a:lstStyle/>
        <a:p>
          <a:endParaRPr lang="en-US"/>
        </a:p>
      </dgm:t>
    </dgm:pt>
    <dgm:pt modelId="{EC43952E-9734-4C44-8AE3-D9FBCABB2E1D}" type="pres">
      <dgm:prSet presAssocID="{0CB7F882-9019-4A6B-886E-2B0CE6926880}" presName="hierRoot2" presStyleCnt="0">
        <dgm:presLayoutVars>
          <dgm:hierBranch val="init"/>
        </dgm:presLayoutVars>
      </dgm:prSet>
      <dgm:spPr/>
    </dgm:pt>
    <dgm:pt modelId="{4DB296A9-87E4-4919-974D-A5321F883244}" type="pres">
      <dgm:prSet presAssocID="{0CB7F882-9019-4A6B-886E-2B0CE6926880}" presName="rootComposite" presStyleCnt="0"/>
      <dgm:spPr/>
    </dgm:pt>
    <dgm:pt modelId="{E8887328-F8A6-445D-B8CA-0FE3D37A4054}" type="pres">
      <dgm:prSet presAssocID="{0CB7F882-9019-4A6B-886E-2B0CE6926880}" presName="rootText" presStyleLbl="node4" presStyleIdx="6" presStyleCnt="13" custScaleX="119525" custScaleY="145464" custLinFactY="59768" custLinFactNeighborY="100000">
        <dgm:presLayoutVars>
          <dgm:chPref val="3"/>
        </dgm:presLayoutVars>
      </dgm:prSet>
      <dgm:spPr/>
      <dgm:t>
        <a:bodyPr/>
        <a:lstStyle/>
        <a:p>
          <a:endParaRPr lang="en-GB"/>
        </a:p>
      </dgm:t>
    </dgm:pt>
    <dgm:pt modelId="{5424B1DD-FECD-4349-BDD7-10FEA6D10B69}" type="pres">
      <dgm:prSet presAssocID="{0CB7F882-9019-4A6B-886E-2B0CE6926880}" presName="rootConnector" presStyleLbl="node4" presStyleIdx="6" presStyleCnt="13"/>
      <dgm:spPr/>
      <dgm:t>
        <a:bodyPr/>
        <a:lstStyle/>
        <a:p>
          <a:endParaRPr lang="en-GB"/>
        </a:p>
      </dgm:t>
    </dgm:pt>
    <dgm:pt modelId="{5306ADD0-850C-4285-9903-2B296E7301D6}" type="pres">
      <dgm:prSet presAssocID="{0CB7F882-9019-4A6B-886E-2B0CE6926880}" presName="hierChild4" presStyleCnt="0"/>
      <dgm:spPr/>
    </dgm:pt>
    <dgm:pt modelId="{6A3335E8-32C2-479B-8660-E3FD745F6269}" type="pres">
      <dgm:prSet presAssocID="{0CB7F882-9019-4A6B-886E-2B0CE6926880}" presName="hierChild5" presStyleCnt="0"/>
      <dgm:spPr/>
    </dgm:pt>
    <dgm:pt modelId="{984C75F0-51B7-410D-A0DE-67434EF07822}" type="pres">
      <dgm:prSet presAssocID="{0088585A-A05D-4E64-8E44-1A3F73629B18}" presName="hierChild5" presStyleCnt="0"/>
      <dgm:spPr/>
    </dgm:pt>
    <dgm:pt modelId="{86249A7A-3130-4864-B48B-B09EDF4FE466}" type="pres">
      <dgm:prSet presAssocID="{2B6ACF8B-9C7D-E940-80F3-0C0340B7DFBB}" presName="Name37" presStyleLbl="parChTrans1D3" presStyleIdx="6" presStyleCnt="7"/>
      <dgm:spPr/>
      <dgm:t>
        <a:bodyPr/>
        <a:lstStyle/>
        <a:p>
          <a:endParaRPr lang="en-GB"/>
        </a:p>
      </dgm:t>
    </dgm:pt>
    <dgm:pt modelId="{39B1CBB8-252E-4FD6-AE59-AFD296FF2327}" type="pres">
      <dgm:prSet presAssocID="{0208FDEC-A6AA-EF40-8C60-84B1BC6163DA}" presName="hierRoot2" presStyleCnt="0">
        <dgm:presLayoutVars>
          <dgm:hierBranch val="init"/>
        </dgm:presLayoutVars>
      </dgm:prSet>
      <dgm:spPr/>
      <dgm:t>
        <a:bodyPr/>
        <a:lstStyle/>
        <a:p>
          <a:endParaRPr lang="en-GB"/>
        </a:p>
      </dgm:t>
    </dgm:pt>
    <dgm:pt modelId="{5DB9C6E4-99CC-4881-AD49-2886D1873ED5}" type="pres">
      <dgm:prSet presAssocID="{0208FDEC-A6AA-EF40-8C60-84B1BC6163DA}" presName="rootComposite" presStyleCnt="0"/>
      <dgm:spPr/>
      <dgm:t>
        <a:bodyPr/>
        <a:lstStyle/>
        <a:p>
          <a:endParaRPr lang="en-GB"/>
        </a:p>
      </dgm:t>
    </dgm:pt>
    <dgm:pt modelId="{53321B8D-88DB-469A-A198-A73F9403A9EE}" type="pres">
      <dgm:prSet presAssocID="{0208FDEC-A6AA-EF40-8C60-84B1BC6163DA}" presName="rootText" presStyleLbl="node3" presStyleIdx="6" presStyleCnt="7" custScaleX="145819" custScaleY="168920" custLinFactY="12758" custLinFactNeighborY="100000">
        <dgm:presLayoutVars>
          <dgm:chPref val="3"/>
        </dgm:presLayoutVars>
      </dgm:prSet>
      <dgm:spPr/>
      <dgm:t>
        <a:bodyPr/>
        <a:lstStyle/>
        <a:p>
          <a:endParaRPr lang="en-GB"/>
        </a:p>
      </dgm:t>
    </dgm:pt>
    <dgm:pt modelId="{04A76473-1967-414E-80DA-E0C7CB8AA01C}" type="pres">
      <dgm:prSet presAssocID="{0208FDEC-A6AA-EF40-8C60-84B1BC6163DA}" presName="rootConnector" presStyleLbl="node3" presStyleIdx="6" presStyleCnt="7"/>
      <dgm:spPr/>
      <dgm:t>
        <a:bodyPr/>
        <a:lstStyle/>
        <a:p>
          <a:endParaRPr lang="en-GB"/>
        </a:p>
      </dgm:t>
    </dgm:pt>
    <dgm:pt modelId="{71165708-F9E7-453D-B4F5-2440CB24FFD2}" type="pres">
      <dgm:prSet presAssocID="{0208FDEC-A6AA-EF40-8C60-84B1BC6163DA}" presName="hierChild4" presStyleCnt="0"/>
      <dgm:spPr/>
      <dgm:t>
        <a:bodyPr/>
        <a:lstStyle/>
        <a:p>
          <a:endParaRPr lang="en-GB"/>
        </a:p>
      </dgm:t>
    </dgm:pt>
    <dgm:pt modelId="{AD64A335-E546-49DA-9F61-311078467928}" type="pres">
      <dgm:prSet presAssocID="{A74F0180-CBAA-422C-94D6-04077334AE5F}" presName="Name37" presStyleLbl="parChTrans1D4" presStyleIdx="7" presStyleCnt="13"/>
      <dgm:spPr/>
      <dgm:t>
        <a:bodyPr/>
        <a:lstStyle/>
        <a:p>
          <a:endParaRPr lang="en-GB"/>
        </a:p>
      </dgm:t>
    </dgm:pt>
    <dgm:pt modelId="{A610BEBD-61EE-4EFC-B9C6-5A052C171FC0}" type="pres">
      <dgm:prSet presAssocID="{6B6AF7CF-A5C2-4DD1-AD51-25D7290AAC46}" presName="hierRoot2" presStyleCnt="0">
        <dgm:presLayoutVars>
          <dgm:hierBranch val="init"/>
        </dgm:presLayoutVars>
      </dgm:prSet>
      <dgm:spPr/>
      <dgm:t>
        <a:bodyPr/>
        <a:lstStyle/>
        <a:p>
          <a:endParaRPr lang="en-GB"/>
        </a:p>
      </dgm:t>
    </dgm:pt>
    <dgm:pt modelId="{7C77D5DD-712A-4D9D-8C9E-B709F19EC3F5}" type="pres">
      <dgm:prSet presAssocID="{6B6AF7CF-A5C2-4DD1-AD51-25D7290AAC46}" presName="rootComposite" presStyleCnt="0"/>
      <dgm:spPr/>
      <dgm:t>
        <a:bodyPr/>
        <a:lstStyle/>
        <a:p>
          <a:endParaRPr lang="en-GB"/>
        </a:p>
      </dgm:t>
    </dgm:pt>
    <dgm:pt modelId="{81160688-7319-4A6C-ADB8-7ABE02DA9C66}" type="pres">
      <dgm:prSet presAssocID="{6B6AF7CF-A5C2-4DD1-AD51-25D7290AAC46}" presName="rootText" presStyleLbl="node4" presStyleIdx="7" presStyleCnt="13" custScaleX="246022" custLinFactNeighborY="78408">
        <dgm:presLayoutVars>
          <dgm:chPref val="3"/>
        </dgm:presLayoutVars>
      </dgm:prSet>
      <dgm:spPr/>
      <dgm:t>
        <a:bodyPr/>
        <a:lstStyle/>
        <a:p>
          <a:endParaRPr lang="en-GB"/>
        </a:p>
      </dgm:t>
    </dgm:pt>
    <dgm:pt modelId="{66B9F7BE-1724-4995-BCF7-E9C1DE6ED0A0}" type="pres">
      <dgm:prSet presAssocID="{6B6AF7CF-A5C2-4DD1-AD51-25D7290AAC46}" presName="rootConnector" presStyleLbl="node4" presStyleIdx="7" presStyleCnt="13"/>
      <dgm:spPr/>
      <dgm:t>
        <a:bodyPr/>
        <a:lstStyle/>
        <a:p>
          <a:endParaRPr lang="en-GB"/>
        </a:p>
      </dgm:t>
    </dgm:pt>
    <dgm:pt modelId="{3246E7E4-8DD9-4A47-96D5-AC979D14FAB9}" type="pres">
      <dgm:prSet presAssocID="{6B6AF7CF-A5C2-4DD1-AD51-25D7290AAC46}" presName="hierChild4" presStyleCnt="0"/>
      <dgm:spPr/>
      <dgm:t>
        <a:bodyPr/>
        <a:lstStyle/>
        <a:p>
          <a:endParaRPr lang="en-GB"/>
        </a:p>
      </dgm:t>
    </dgm:pt>
    <dgm:pt modelId="{D3AA0014-CD36-4344-8861-85330D8B01D7}" type="pres">
      <dgm:prSet presAssocID="{6B6AF7CF-A5C2-4DD1-AD51-25D7290AAC46}" presName="hierChild5" presStyleCnt="0"/>
      <dgm:spPr/>
      <dgm:t>
        <a:bodyPr/>
        <a:lstStyle/>
        <a:p>
          <a:endParaRPr lang="en-GB"/>
        </a:p>
      </dgm:t>
    </dgm:pt>
    <dgm:pt modelId="{CC5F4EA4-08FF-4DCB-B05D-B9D87DECC67E}" type="pres">
      <dgm:prSet presAssocID="{2011CF55-DF15-43D9-9FE0-ACC1B40CCE7F}" presName="Name37" presStyleLbl="parChTrans1D4" presStyleIdx="8" presStyleCnt="13"/>
      <dgm:spPr/>
      <dgm:t>
        <a:bodyPr/>
        <a:lstStyle/>
        <a:p>
          <a:endParaRPr lang="en-GB"/>
        </a:p>
      </dgm:t>
    </dgm:pt>
    <dgm:pt modelId="{E0DAA01B-CD75-447C-BD09-EC4643129958}" type="pres">
      <dgm:prSet presAssocID="{2DFBB8D3-2276-417E-940E-BD897737447A}" presName="hierRoot2" presStyleCnt="0">
        <dgm:presLayoutVars>
          <dgm:hierBranch val="init"/>
        </dgm:presLayoutVars>
      </dgm:prSet>
      <dgm:spPr/>
      <dgm:t>
        <a:bodyPr/>
        <a:lstStyle/>
        <a:p>
          <a:endParaRPr lang="en-GB"/>
        </a:p>
      </dgm:t>
    </dgm:pt>
    <dgm:pt modelId="{3DF531D6-8C3E-492D-8C21-2BB1DF6C6338}" type="pres">
      <dgm:prSet presAssocID="{2DFBB8D3-2276-417E-940E-BD897737447A}" presName="rootComposite" presStyleCnt="0"/>
      <dgm:spPr/>
      <dgm:t>
        <a:bodyPr/>
        <a:lstStyle/>
        <a:p>
          <a:endParaRPr lang="en-GB"/>
        </a:p>
      </dgm:t>
    </dgm:pt>
    <dgm:pt modelId="{59BEC850-A99F-4A5A-A119-07CBDF94E7E9}" type="pres">
      <dgm:prSet presAssocID="{2DFBB8D3-2276-417E-940E-BD897737447A}" presName="rootText" presStyleLbl="node4" presStyleIdx="8" presStyleCnt="13" custScaleX="246022" custLinFactNeighborY="46083">
        <dgm:presLayoutVars>
          <dgm:chPref val="3"/>
        </dgm:presLayoutVars>
      </dgm:prSet>
      <dgm:spPr/>
      <dgm:t>
        <a:bodyPr/>
        <a:lstStyle/>
        <a:p>
          <a:endParaRPr lang="en-GB"/>
        </a:p>
      </dgm:t>
    </dgm:pt>
    <dgm:pt modelId="{DF2A5DB5-330E-43E3-8F74-C66C372697CE}" type="pres">
      <dgm:prSet presAssocID="{2DFBB8D3-2276-417E-940E-BD897737447A}" presName="rootConnector" presStyleLbl="node4" presStyleIdx="8" presStyleCnt="13"/>
      <dgm:spPr/>
      <dgm:t>
        <a:bodyPr/>
        <a:lstStyle/>
        <a:p>
          <a:endParaRPr lang="en-GB"/>
        </a:p>
      </dgm:t>
    </dgm:pt>
    <dgm:pt modelId="{3D4CBBE5-02BE-4146-A4DC-CBA9EE152ECD}" type="pres">
      <dgm:prSet presAssocID="{2DFBB8D3-2276-417E-940E-BD897737447A}" presName="hierChild4" presStyleCnt="0"/>
      <dgm:spPr/>
      <dgm:t>
        <a:bodyPr/>
        <a:lstStyle/>
        <a:p>
          <a:endParaRPr lang="en-GB"/>
        </a:p>
      </dgm:t>
    </dgm:pt>
    <dgm:pt modelId="{A451DAD0-47E3-4DCA-9296-C0087710FC74}" type="pres">
      <dgm:prSet presAssocID="{2DFBB8D3-2276-417E-940E-BD897737447A}" presName="hierChild5" presStyleCnt="0"/>
      <dgm:spPr/>
      <dgm:t>
        <a:bodyPr/>
        <a:lstStyle/>
        <a:p>
          <a:endParaRPr lang="en-GB"/>
        </a:p>
      </dgm:t>
    </dgm:pt>
    <dgm:pt modelId="{534CAED2-90F4-4DB9-ACE9-C4FC315B37A4}" type="pres">
      <dgm:prSet presAssocID="{9E44BE84-99B1-4CCF-A2DF-56E6ABD35FDB}" presName="Name37" presStyleLbl="parChTrans1D4" presStyleIdx="9" presStyleCnt="13"/>
      <dgm:spPr/>
      <dgm:t>
        <a:bodyPr/>
        <a:lstStyle/>
        <a:p>
          <a:endParaRPr lang="en-GB"/>
        </a:p>
      </dgm:t>
    </dgm:pt>
    <dgm:pt modelId="{C6E6E58F-8820-4184-BD68-02BA069DCB65}" type="pres">
      <dgm:prSet presAssocID="{D7A04F7D-E13A-4AE3-8DD8-3840397B453D}" presName="hierRoot2" presStyleCnt="0">
        <dgm:presLayoutVars>
          <dgm:hierBranch val="init"/>
        </dgm:presLayoutVars>
      </dgm:prSet>
      <dgm:spPr/>
      <dgm:t>
        <a:bodyPr/>
        <a:lstStyle/>
        <a:p>
          <a:endParaRPr lang="en-GB"/>
        </a:p>
      </dgm:t>
    </dgm:pt>
    <dgm:pt modelId="{A6B51FD3-C268-48CF-9A13-1B68A61EEF83}" type="pres">
      <dgm:prSet presAssocID="{D7A04F7D-E13A-4AE3-8DD8-3840397B453D}" presName="rootComposite" presStyleCnt="0"/>
      <dgm:spPr/>
      <dgm:t>
        <a:bodyPr/>
        <a:lstStyle/>
        <a:p>
          <a:endParaRPr lang="en-GB"/>
        </a:p>
      </dgm:t>
    </dgm:pt>
    <dgm:pt modelId="{4891D71B-CCA3-480A-9AB0-15D044229117}" type="pres">
      <dgm:prSet presAssocID="{D7A04F7D-E13A-4AE3-8DD8-3840397B453D}" presName="rootText" presStyleLbl="node4" presStyleIdx="9" presStyleCnt="13" custScaleX="246022" custLinFactNeighborY="19092">
        <dgm:presLayoutVars>
          <dgm:chPref val="3"/>
        </dgm:presLayoutVars>
      </dgm:prSet>
      <dgm:spPr/>
      <dgm:t>
        <a:bodyPr/>
        <a:lstStyle/>
        <a:p>
          <a:endParaRPr lang="en-GB"/>
        </a:p>
      </dgm:t>
    </dgm:pt>
    <dgm:pt modelId="{BB726BDC-1025-4329-847C-C2CACFC614E6}" type="pres">
      <dgm:prSet presAssocID="{D7A04F7D-E13A-4AE3-8DD8-3840397B453D}" presName="rootConnector" presStyleLbl="node4" presStyleIdx="9" presStyleCnt="13"/>
      <dgm:spPr/>
      <dgm:t>
        <a:bodyPr/>
        <a:lstStyle/>
        <a:p>
          <a:endParaRPr lang="en-GB"/>
        </a:p>
      </dgm:t>
    </dgm:pt>
    <dgm:pt modelId="{24D9624D-AACE-4C0D-B970-D17B85696739}" type="pres">
      <dgm:prSet presAssocID="{D7A04F7D-E13A-4AE3-8DD8-3840397B453D}" presName="hierChild4" presStyleCnt="0"/>
      <dgm:spPr/>
      <dgm:t>
        <a:bodyPr/>
        <a:lstStyle/>
        <a:p>
          <a:endParaRPr lang="en-GB"/>
        </a:p>
      </dgm:t>
    </dgm:pt>
    <dgm:pt modelId="{33146861-2009-4377-8F1A-6DA23101D061}" type="pres">
      <dgm:prSet presAssocID="{D7A04F7D-E13A-4AE3-8DD8-3840397B453D}" presName="hierChild5" presStyleCnt="0"/>
      <dgm:spPr/>
      <dgm:t>
        <a:bodyPr/>
        <a:lstStyle/>
        <a:p>
          <a:endParaRPr lang="en-GB"/>
        </a:p>
      </dgm:t>
    </dgm:pt>
    <dgm:pt modelId="{7A6CE199-0E61-456C-976C-9EF9BC88A224}" type="pres">
      <dgm:prSet presAssocID="{7B82340C-2042-490D-B64F-BA1929D64F44}" presName="Name37" presStyleLbl="parChTrans1D4" presStyleIdx="10" presStyleCnt="13"/>
      <dgm:spPr/>
      <dgm:t>
        <a:bodyPr/>
        <a:lstStyle/>
        <a:p>
          <a:endParaRPr lang="en-GB"/>
        </a:p>
      </dgm:t>
    </dgm:pt>
    <dgm:pt modelId="{13906C5B-4EB5-4425-A907-18293E600C5F}" type="pres">
      <dgm:prSet presAssocID="{9B421D3F-51CC-476B-94D6-8A13B67D44C9}" presName="hierRoot2" presStyleCnt="0">
        <dgm:presLayoutVars>
          <dgm:hierBranch val="init"/>
        </dgm:presLayoutVars>
      </dgm:prSet>
      <dgm:spPr/>
      <dgm:t>
        <a:bodyPr/>
        <a:lstStyle/>
        <a:p>
          <a:endParaRPr lang="en-GB"/>
        </a:p>
      </dgm:t>
    </dgm:pt>
    <dgm:pt modelId="{675F39DD-AD38-4EE7-B1AF-DB1B0F5B404A}" type="pres">
      <dgm:prSet presAssocID="{9B421D3F-51CC-476B-94D6-8A13B67D44C9}" presName="rootComposite" presStyleCnt="0"/>
      <dgm:spPr/>
      <dgm:t>
        <a:bodyPr/>
        <a:lstStyle/>
        <a:p>
          <a:endParaRPr lang="en-GB"/>
        </a:p>
      </dgm:t>
    </dgm:pt>
    <dgm:pt modelId="{02C6495B-8BA6-4BD3-A1E6-340784A4FD17}" type="pres">
      <dgm:prSet presAssocID="{9B421D3F-51CC-476B-94D6-8A13B67D44C9}" presName="rootText" presStyleLbl="node4" presStyleIdx="10" presStyleCnt="13" custScaleX="246022" custLinFactNeighborY="-12491">
        <dgm:presLayoutVars>
          <dgm:chPref val="3"/>
        </dgm:presLayoutVars>
      </dgm:prSet>
      <dgm:spPr/>
      <dgm:t>
        <a:bodyPr/>
        <a:lstStyle/>
        <a:p>
          <a:endParaRPr lang="en-GB"/>
        </a:p>
      </dgm:t>
    </dgm:pt>
    <dgm:pt modelId="{CA4526CE-1344-499E-A739-2E273329C9FD}" type="pres">
      <dgm:prSet presAssocID="{9B421D3F-51CC-476B-94D6-8A13B67D44C9}" presName="rootConnector" presStyleLbl="node4" presStyleIdx="10" presStyleCnt="13"/>
      <dgm:spPr/>
      <dgm:t>
        <a:bodyPr/>
        <a:lstStyle/>
        <a:p>
          <a:endParaRPr lang="en-GB"/>
        </a:p>
      </dgm:t>
    </dgm:pt>
    <dgm:pt modelId="{49C44AC4-6371-4379-8EE7-D5797E86BB39}" type="pres">
      <dgm:prSet presAssocID="{9B421D3F-51CC-476B-94D6-8A13B67D44C9}" presName="hierChild4" presStyleCnt="0"/>
      <dgm:spPr/>
      <dgm:t>
        <a:bodyPr/>
        <a:lstStyle/>
        <a:p>
          <a:endParaRPr lang="en-GB"/>
        </a:p>
      </dgm:t>
    </dgm:pt>
    <dgm:pt modelId="{722694EC-6566-43D4-B7FD-83ABA741A35D}" type="pres">
      <dgm:prSet presAssocID="{9B421D3F-51CC-476B-94D6-8A13B67D44C9}" presName="hierChild5" presStyleCnt="0"/>
      <dgm:spPr/>
      <dgm:t>
        <a:bodyPr/>
        <a:lstStyle/>
        <a:p>
          <a:endParaRPr lang="en-GB"/>
        </a:p>
      </dgm:t>
    </dgm:pt>
    <dgm:pt modelId="{24FE8AE7-BF7B-4CAF-83B4-7BD459354057}" type="pres">
      <dgm:prSet presAssocID="{2A5D6D50-ED57-4513-A450-6644350A3C08}" presName="Name37" presStyleLbl="parChTrans1D4" presStyleIdx="11" presStyleCnt="13"/>
      <dgm:spPr/>
      <dgm:t>
        <a:bodyPr/>
        <a:lstStyle/>
        <a:p>
          <a:endParaRPr lang="en-GB"/>
        </a:p>
      </dgm:t>
    </dgm:pt>
    <dgm:pt modelId="{1406F8F9-6B22-4F18-B898-73D8B78A7732}" type="pres">
      <dgm:prSet presAssocID="{967396C7-2758-4DF4-B0CE-7F45EE539B34}" presName="hierRoot2" presStyleCnt="0">
        <dgm:presLayoutVars>
          <dgm:hierBranch val="init"/>
        </dgm:presLayoutVars>
      </dgm:prSet>
      <dgm:spPr/>
      <dgm:t>
        <a:bodyPr/>
        <a:lstStyle/>
        <a:p>
          <a:endParaRPr lang="en-GB"/>
        </a:p>
      </dgm:t>
    </dgm:pt>
    <dgm:pt modelId="{2C8E2DB6-F672-4212-8D4C-D6392A3F265B}" type="pres">
      <dgm:prSet presAssocID="{967396C7-2758-4DF4-B0CE-7F45EE539B34}" presName="rootComposite" presStyleCnt="0"/>
      <dgm:spPr/>
      <dgm:t>
        <a:bodyPr/>
        <a:lstStyle/>
        <a:p>
          <a:endParaRPr lang="en-GB"/>
        </a:p>
      </dgm:t>
    </dgm:pt>
    <dgm:pt modelId="{FDF41105-8FD7-40B1-8893-EEC354B3FB33}" type="pres">
      <dgm:prSet presAssocID="{967396C7-2758-4DF4-B0CE-7F45EE539B34}" presName="rootText" presStyleLbl="node4" presStyleIdx="11" presStyleCnt="13" custScaleX="246022" custLinFactNeighborY="62073">
        <dgm:presLayoutVars>
          <dgm:chPref val="3"/>
        </dgm:presLayoutVars>
      </dgm:prSet>
      <dgm:spPr/>
      <dgm:t>
        <a:bodyPr/>
        <a:lstStyle/>
        <a:p>
          <a:endParaRPr lang="en-GB"/>
        </a:p>
      </dgm:t>
    </dgm:pt>
    <dgm:pt modelId="{28C0B3EF-CC71-4421-B322-AA96A020F4BC}" type="pres">
      <dgm:prSet presAssocID="{967396C7-2758-4DF4-B0CE-7F45EE539B34}" presName="rootConnector" presStyleLbl="node4" presStyleIdx="11" presStyleCnt="13"/>
      <dgm:spPr/>
      <dgm:t>
        <a:bodyPr/>
        <a:lstStyle/>
        <a:p>
          <a:endParaRPr lang="en-GB"/>
        </a:p>
      </dgm:t>
    </dgm:pt>
    <dgm:pt modelId="{DA05E2C8-B9A9-4AB8-90AA-1B0847B29DDE}" type="pres">
      <dgm:prSet presAssocID="{967396C7-2758-4DF4-B0CE-7F45EE539B34}" presName="hierChild4" presStyleCnt="0"/>
      <dgm:spPr/>
      <dgm:t>
        <a:bodyPr/>
        <a:lstStyle/>
        <a:p>
          <a:endParaRPr lang="en-GB"/>
        </a:p>
      </dgm:t>
    </dgm:pt>
    <dgm:pt modelId="{765E79F2-933B-4E1F-B1AA-1AE6F887C48C}" type="pres">
      <dgm:prSet presAssocID="{967396C7-2758-4DF4-B0CE-7F45EE539B34}" presName="hierChild5" presStyleCnt="0"/>
      <dgm:spPr/>
      <dgm:t>
        <a:bodyPr/>
        <a:lstStyle/>
        <a:p>
          <a:endParaRPr lang="en-GB"/>
        </a:p>
      </dgm:t>
    </dgm:pt>
    <dgm:pt modelId="{FB8B4DFA-D2B2-4E95-9D59-D6357CBA5D93}" type="pres">
      <dgm:prSet presAssocID="{1450C836-2F7F-4B3F-9306-D1AE30DC7BF7}" presName="Name37" presStyleLbl="parChTrans1D4" presStyleIdx="12" presStyleCnt="13"/>
      <dgm:spPr/>
      <dgm:t>
        <a:bodyPr/>
        <a:lstStyle/>
        <a:p>
          <a:endParaRPr lang="en-GB"/>
        </a:p>
      </dgm:t>
    </dgm:pt>
    <dgm:pt modelId="{D5E87541-F15E-4C81-AD81-6518A247083A}" type="pres">
      <dgm:prSet presAssocID="{E0EB562D-BD72-4BD5-91E7-F900AC90DB09}" presName="hierRoot2" presStyleCnt="0">
        <dgm:presLayoutVars>
          <dgm:hierBranch val="init"/>
        </dgm:presLayoutVars>
      </dgm:prSet>
      <dgm:spPr/>
      <dgm:t>
        <a:bodyPr/>
        <a:lstStyle/>
        <a:p>
          <a:endParaRPr lang="en-GB"/>
        </a:p>
      </dgm:t>
    </dgm:pt>
    <dgm:pt modelId="{77AA8C35-A07A-4E05-9806-BF44D721F1AB}" type="pres">
      <dgm:prSet presAssocID="{E0EB562D-BD72-4BD5-91E7-F900AC90DB09}" presName="rootComposite" presStyleCnt="0"/>
      <dgm:spPr/>
      <dgm:t>
        <a:bodyPr/>
        <a:lstStyle/>
        <a:p>
          <a:endParaRPr lang="en-GB"/>
        </a:p>
      </dgm:t>
    </dgm:pt>
    <dgm:pt modelId="{43663A7B-3CC1-4364-91D9-BCEC222718DA}" type="pres">
      <dgm:prSet presAssocID="{E0EB562D-BD72-4BD5-91E7-F900AC90DB09}" presName="rootText" presStyleLbl="node4" presStyleIdx="12" presStyleCnt="13" custScaleX="246022" custScaleY="100415" custLinFactY="-86690" custLinFactNeighborY="-100000">
        <dgm:presLayoutVars>
          <dgm:chPref val="3"/>
        </dgm:presLayoutVars>
      </dgm:prSet>
      <dgm:spPr/>
      <dgm:t>
        <a:bodyPr/>
        <a:lstStyle/>
        <a:p>
          <a:endParaRPr lang="en-GB"/>
        </a:p>
      </dgm:t>
    </dgm:pt>
    <dgm:pt modelId="{F2750D8E-FD9F-43A0-A18E-E7947756F0EA}" type="pres">
      <dgm:prSet presAssocID="{E0EB562D-BD72-4BD5-91E7-F900AC90DB09}" presName="rootConnector" presStyleLbl="node4" presStyleIdx="12" presStyleCnt="13"/>
      <dgm:spPr/>
      <dgm:t>
        <a:bodyPr/>
        <a:lstStyle/>
        <a:p>
          <a:endParaRPr lang="en-GB"/>
        </a:p>
      </dgm:t>
    </dgm:pt>
    <dgm:pt modelId="{144BECD0-E2E5-45DE-A64E-2A2008327CB5}" type="pres">
      <dgm:prSet presAssocID="{E0EB562D-BD72-4BD5-91E7-F900AC90DB09}" presName="hierChild4" presStyleCnt="0"/>
      <dgm:spPr/>
      <dgm:t>
        <a:bodyPr/>
        <a:lstStyle/>
        <a:p>
          <a:endParaRPr lang="en-GB"/>
        </a:p>
      </dgm:t>
    </dgm:pt>
    <dgm:pt modelId="{4026D7B6-82BF-460C-A56A-5AB339AB0F8E}" type="pres">
      <dgm:prSet presAssocID="{E0EB562D-BD72-4BD5-91E7-F900AC90DB09}" presName="hierChild5" presStyleCnt="0"/>
      <dgm:spPr/>
      <dgm:t>
        <a:bodyPr/>
        <a:lstStyle/>
        <a:p>
          <a:endParaRPr lang="en-GB"/>
        </a:p>
      </dgm:t>
    </dgm:pt>
    <dgm:pt modelId="{CA4CA66B-BD36-4424-8B20-92A4363C4F69}" type="pres">
      <dgm:prSet presAssocID="{0208FDEC-A6AA-EF40-8C60-84B1BC6163DA}" presName="hierChild5" presStyleCnt="0"/>
      <dgm:spPr/>
      <dgm:t>
        <a:bodyPr/>
        <a:lstStyle/>
        <a:p>
          <a:endParaRPr lang="en-GB"/>
        </a:p>
      </dgm:t>
    </dgm:pt>
    <dgm:pt modelId="{00D900DD-908F-47D4-AE88-363FA6E03DB5}" type="pres">
      <dgm:prSet presAssocID="{4A47D706-B999-134B-B300-B30FF169F603}" presName="hierChild5" presStyleCnt="0"/>
      <dgm:spPr/>
      <dgm:t>
        <a:bodyPr/>
        <a:lstStyle/>
        <a:p>
          <a:endParaRPr lang="en-GB"/>
        </a:p>
      </dgm:t>
    </dgm:pt>
    <dgm:pt modelId="{2770490A-F1F1-4281-BB4F-B99761C9F09E}" type="pres">
      <dgm:prSet presAssocID="{09B7AA94-EA3E-854F-8078-AC72CFE5AD14}" presName="hierChild3" presStyleCnt="0"/>
      <dgm:spPr/>
      <dgm:t>
        <a:bodyPr/>
        <a:lstStyle/>
        <a:p>
          <a:endParaRPr lang="en-GB"/>
        </a:p>
      </dgm:t>
    </dgm:pt>
    <dgm:pt modelId="{50EF84FC-14CE-444C-B2A3-F79BF4278D75}" type="pres">
      <dgm:prSet presAssocID="{FF73422F-DBE1-46AE-8687-5DC0B60001D9}" presName="hierRoot1" presStyleCnt="0">
        <dgm:presLayoutVars>
          <dgm:hierBranch val="init"/>
        </dgm:presLayoutVars>
      </dgm:prSet>
      <dgm:spPr/>
    </dgm:pt>
    <dgm:pt modelId="{9DD40A1C-2E79-478C-AE46-82AA6B35C43B}" type="pres">
      <dgm:prSet presAssocID="{FF73422F-DBE1-46AE-8687-5DC0B60001D9}" presName="rootComposite1" presStyleCnt="0"/>
      <dgm:spPr/>
    </dgm:pt>
    <dgm:pt modelId="{2E1C150D-4BE2-4DA5-A922-E56B6967AF01}" type="pres">
      <dgm:prSet presAssocID="{FF73422F-DBE1-46AE-8687-5DC0B60001D9}" presName="rootText1" presStyleLbl="node0" presStyleIdx="1" presStyleCnt="3" custScaleX="119525" custLinFactX="-38272" custLinFactY="100000" custLinFactNeighborX="-100000" custLinFactNeighborY="160077">
        <dgm:presLayoutVars>
          <dgm:chPref val="3"/>
        </dgm:presLayoutVars>
      </dgm:prSet>
      <dgm:spPr/>
      <dgm:t>
        <a:bodyPr/>
        <a:lstStyle/>
        <a:p>
          <a:endParaRPr lang="en-US"/>
        </a:p>
      </dgm:t>
    </dgm:pt>
    <dgm:pt modelId="{02E0F873-1714-45BE-8EE7-74A10741D94F}" type="pres">
      <dgm:prSet presAssocID="{FF73422F-DBE1-46AE-8687-5DC0B60001D9}" presName="rootConnector1" presStyleLbl="node1" presStyleIdx="0" presStyleCnt="0"/>
      <dgm:spPr/>
      <dgm:t>
        <a:bodyPr/>
        <a:lstStyle/>
        <a:p>
          <a:endParaRPr lang="en-US"/>
        </a:p>
      </dgm:t>
    </dgm:pt>
    <dgm:pt modelId="{B9372BB8-C849-4A84-81A6-3B83367A7411}" type="pres">
      <dgm:prSet presAssocID="{FF73422F-DBE1-46AE-8687-5DC0B60001D9}" presName="hierChild2" presStyleCnt="0"/>
      <dgm:spPr/>
    </dgm:pt>
    <dgm:pt modelId="{11EAE274-A1D9-434F-8800-F7EB138EBD25}" type="pres">
      <dgm:prSet presAssocID="{FF73422F-DBE1-46AE-8687-5DC0B60001D9}" presName="hierChild3" presStyleCnt="0"/>
      <dgm:spPr/>
    </dgm:pt>
    <dgm:pt modelId="{F209445A-96A2-4DAA-AE40-8F91F2C4A025}" type="pres">
      <dgm:prSet presAssocID="{F1451C00-335C-4A83-A304-0B8512FC5C63}" presName="hierRoot1" presStyleCnt="0">
        <dgm:presLayoutVars>
          <dgm:hierBranch val="init"/>
        </dgm:presLayoutVars>
      </dgm:prSet>
      <dgm:spPr/>
    </dgm:pt>
    <dgm:pt modelId="{C7163A2D-466E-40D9-A04A-04A9C442FA07}" type="pres">
      <dgm:prSet presAssocID="{F1451C00-335C-4A83-A304-0B8512FC5C63}" presName="rootComposite1" presStyleCnt="0"/>
      <dgm:spPr/>
    </dgm:pt>
    <dgm:pt modelId="{E8EE5F32-A022-4EC7-BC03-C59837798D53}" type="pres">
      <dgm:prSet presAssocID="{F1451C00-335C-4A83-A304-0B8512FC5C63}" presName="rootText1" presStyleLbl="node0" presStyleIdx="2" presStyleCnt="3" custScaleX="119525" custLinFactX="-200000" custLinFactNeighborX="-269741" custLinFactNeighborY="64821">
        <dgm:presLayoutVars>
          <dgm:chPref val="3"/>
        </dgm:presLayoutVars>
      </dgm:prSet>
      <dgm:spPr/>
      <dgm:t>
        <a:bodyPr/>
        <a:lstStyle/>
        <a:p>
          <a:endParaRPr lang="en-US"/>
        </a:p>
      </dgm:t>
    </dgm:pt>
    <dgm:pt modelId="{D3B75BF4-B66C-47DF-8DA6-7579A37AE981}" type="pres">
      <dgm:prSet presAssocID="{F1451C00-335C-4A83-A304-0B8512FC5C63}" presName="rootConnector1" presStyleLbl="node1" presStyleIdx="0" presStyleCnt="0"/>
      <dgm:spPr/>
      <dgm:t>
        <a:bodyPr/>
        <a:lstStyle/>
        <a:p>
          <a:endParaRPr lang="en-US"/>
        </a:p>
      </dgm:t>
    </dgm:pt>
    <dgm:pt modelId="{5A5E47F1-A75A-487B-8563-9ECEAB4068D5}" type="pres">
      <dgm:prSet presAssocID="{F1451C00-335C-4A83-A304-0B8512FC5C63}" presName="hierChild2" presStyleCnt="0"/>
      <dgm:spPr/>
    </dgm:pt>
    <dgm:pt modelId="{8B10DD08-90A7-41F7-9A4D-652739C010CB}" type="pres">
      <dgm:prSet presAssocID="{F1451C00-335C-4A83-A304-0B8512FC5C63}" presName="hierChild3" presStyleCnt="0"/>
      <dgm:spPr/>
    </dgm:pt>
  </dgm:ptLst>
  <dgm:cxnLst>
    <dgm:cxn modelId="{27E0C570-2F6F-41E8-A322-D5302C833487}" type="presOf" srcId="{72F77FD1-B526-4EA2-B306-713F98346A85}" destId="{6EBDD2F2-FB11-44FA-AF5F-B756E26DD7BB}" srcOrd="1" destOrd="0" presId="urn:microsoft.com/office/officeart/2005/8/layout/orgChart1"/>
    <dgm:cxn modelId="{AE795C89-3A35-46F7-B1D7-44FB90ABD5D2}" type="presOf" srcId="{83B69343-7CED-40E1-AF67-42C5BC708398}" destId="{3F5CA38A-D016-45BE-AC94-7A5F87263F9A}" srcOrd="1" destOrd="0" presId="urn:microsoft.com/office/officeart/2005/8/layout/orgChart1"/>
    <dgm:cxn modelId="{653C8363-F114-45A8-A5DF-27FE83A6BAFC}" type="presOf" srcId="{4A47D706-B999-134B-B300-B30FF169F603}" destId="{EC5746B5-2574-48D9-8970-2E426705E275}" srcOrd="1" destOrd="0" presId="urn:microsoft.com/office/officeart/2005/8/layout/orgChart1"/>
    <dgm:cxn modelId="{F492F2DF-0130-47A3-8142-0BF7A077AE14}" type="presOf" srcId="{96225DDD-34CA-4946-87BA-6E8D4F20EDBA}" destId="{F9A4A7AE-8A27-4714-B175-5784242BD751}" srcOrd="0" destOrd="0" presId="urn:microsoft.com/office/officeart/2005/8/layout/orgChart1"/>
    <dgm:cxn modelId="{06AFFBC0-F522-47B8-8E69-739F0A2A72AA}" type="presOf" srcId="{5468148B-D781-264A-B1B7-26447BB4205B}" destId="{0D2E1855-E5FC-4EAF-B9E6-83519582B092}" srcOrd="1" destOrd="0" presId="urn:microsoft.com/office/officeart/2005/8/layout/orgChart1"/>
    <dgm:cxn modelId="{48034453-9D75-499B-80F8-406AFC7BCFCE}" type="presOf" srcId="{8CB18A87-2133-410E-A678-5BD3A9249F65}" destId="{673A5B97-8A37-4204-B720-19A345BE45C1}" srcOrd="0" destOrd="0" presId="urn:microsoft.com/office/officeart/2005/8/layout/orgChart1"/>
    <dgm:cxn modelId="{BB074F63-DDDF-7D4E-B460-FDF4BF2403B6}" srcId="{4A47D706-B999-134B-B300-B30FF169F603}" destId="{0208FDEC-A6AA-EF40-8C60-84B1BC6163DA}" srcOrd="6" destOrd="0" parTransId="{2B6ACF8B-9C7D-E940-80F3-0C0340B7DFBB}" sibTransId="{0A49BCD4-F72A-F042-8AB5-85D390037B33}"/>
    <dgm:cxn modelId="{7731EDE7-F1BF-4D8E-942A-F760009301ED}" type="presOf" srcId="{60EFA447-52BA-4404-9E29-A6A2073C6B73}" destId="{1F2ABF9D-F836-48CB-B502-29ED58C2255D}" srcOrd="0" destOrd="0" presId="urn:microsoft.com/office/officeart/2005/8/layout/orgChart1"/>
    <dgm:cxn modelId="{4460A05A-45A7-43F8-A51E-F788C02014AA}" type="presOf" srcId="{538018F4-7276-43D4-8B6D-2DFC4608F3EA}" destId="{7A0C0F72-1ADB-4B9E-A697-3E21A0192F4F}" srcOrd="0" destOrd="0" presId="urn:microsoft.com/office/officeart/2005/8/layout/orgChart1"/>
    <dgm:cxn modelId="{25EE4F0D-2B98-4862-ACBD-9A34E67E09D0}" srcId="{5468148B-D781-264A-B1B7-26447BB4205B}" destId="{C2A5F2AA-06B4-4EB8-A635-83146D3C00F9}" srcOrd="1" destOrd="0" parTransId="{ED004BF2-D505-40C3-B9E4-414E04CF9595}" sibTransId="{7436A901-848A-4FD9-B696-48F4015CBB9E}"/>
    <dgm:cxn modelId="{46379B08-094F-4830-B9F7-95AB646E80F5}" srcId="{0208FDEC-A6AA-EF40-8C60-84B1BC6163DA}" destId="{2DFBB8D3-2276-417E-940E-BD897737447A}" srcOrd="1" destOrd="0" parTransId="{2011CF55-DF15-43D9-9FE0-ACC1B40CCE7F}" sibTransId="{1D3E3A09-AB02-406C-90AE-5E16173E771C}"/>
    <dgm:cxn modelId="{AB156D65-F84C-4866-B555-9CBC838497E3}" type="presOf" srcId="{FF73422F-DBE1-46AE-8687-5DC0B60001D9}" destId="{2E1C150D-4BE2-4DA5-A922-E56B6967AF01}" srcOrd="0" destOrd="0" presId="urn:microsoft.com/office/officeart/2005/8/layout/orgChart1"/>
    <dgm:cxn modelId="{51416690-53CE-4B0A-A227-9A72B38D56E2}" type="presOf" srcId="{9C5A82CD-FD21-4221-B603-41F596256C9A}" destId="{24811478-E65C-4E47-9AC3-FCE19AF13C63}" srcOrd="1" destOrd="0" presId="urn:microsoft.com/office/officeart/2005/8/layout/orgChart1"/>
    <dgm:cxn modelId="{9793ADD5-CF2F-443F-B6FE-1829BDEB69D6}" type="presOf" srcId="{D7A04F7D-E13A-4AE3-8DD8-3840397B453D}" destId="{4891D71B-CCA3-480A-9AB0-15D044229117}" srcOrd="0" destOrd="0" presId="urn:microsoft.com/office/officeart/2005/8/layout/orgChart1"/>
    <dgm:cxn modelId="{9F5BBD9D-1C85-4CA4-ADCB-EA253B7237BD}" type="presOf" srcId="{7F9DDAA7-13BF-704D-82EB-4CB86D568ED3}" destId="{687DB53B-E3DC-4995-BE28-EBD7D452C388}" srcOrd="0" destOrd="0" presId="urn:microsoft.com/office/officeart/2005/8/layout/orgChart1"/>
    <dgm:cxn modelId="{B9AAC264-9711-4BAD-8D00-23610016D461}" type="presOf" srcId="{E0EB562D-BD72-4BD5-91E7-F900AC90DB09}" destId="{F2750D8E-FD9F-43A0-A18E-E7947756F0EA}" srcOrd="1" destOrd="0" presId="urn:microsoft.com/office/officeart/2005/8/layout/orgChart1"/>
    <dgm:cxn modelId="{E3C62BED-CF56-4ECB-B1E8-630F8D1C861B}" type="presOf" srcId="{9B421D3F-51CC-476B-94D6-8A13B67D44C9}" destId="{CA4526CE-1344-499E-A739-2E273329C9FD}" srcOrd="1" destOrd="0" presId="urn:microsoft.com/office/officeart/2005/8/layout/orgChart1"/>
    <dgm:cxn modelId="{9E6AC386-837D-480E-AD99-BCE0525762BB}" srcId="{2A843DEF-46CE-E742-9E08-34802A8EF1B8}" destId="{FF73422F-DBE1-46AE-8687-5DC0B60001D9}" srcOrd="1" destOrd="0" parTransId="{6F882C30-121D-43ED-95BF-C6BADCB24579}" sibTransId="{E423BA77-EA2A-4957-BC24-53487EF14147}"/>
    <dgm:cxn modelId="{079F0816-DFC8-4AAA-A985-E5E93E20D8EA}" type="presOf" srcId="{035C50CB-5E82-4FA4-866F-AFF5FE590AD0}" destId="{F91C61B8-2990-435D-BA28-B8C8278076D1}" srcOrd="0" destOrd="0" presId="urn:microsoft.com/office/officeart/2005/8/layout/orgChart1"/>
    <dgm:cxn modelId="{096D5830-0D15-458A-AEEA-94526DC3C3EF}" type="presOf" srcId="{9B421D3F-51CC-476B-94D6-8A13B67D44C9}" destId="{02C6495B-8BA6-4BD3-A1E6-340784A4FD17}" srcOrd="0" destOrd="0" presId="urn:microsoft.com/office/officeart/2005/8/layout/orgChart1"/>
    <dgm:cxn modelId="{461A900C-D6BF-4F8D-B16D-4D0ADAEE2240}" type="presOf" srcId="{7B82340C-2042-490D-B64F-BA1929D64F44}" destId="{7A6CE199-0E61-456C-976C-9EF9BC88A224}" srcOrd="0" destOrd="0" presId="urn:microsoft.com/office/officeart/2005/8/layout/orgChart1"/>
    <dgm:cxn modelId="{05A7F469-6AA8-4FEE-9ADE-08B6DA4693D3}" type="presOf" srcId="{2F73D65A-A3B0-614E-AA7E-DB34576B5688}" destId="{B0200226-8282-4CC8-923F-41FD0C535ADB}" srcOrd="0" destOrd="0" presId="urn:microsoft.com/office/officeart/2005/8/layout/orgChart1"/>
    <dgm:cxn modelId="{341B6D38-9AB3-0E4D-A96B-B39EADDBF39B}" srcId="{09B7AA94-EA3E-854F-8078-AC72CFE5AD14}" destId="{4A47D706-B999-134B-B300-B30FF169F603}" srcOrd="0" destOrd="0" parTransId="{7F9DDAA7-13BF-704D-82EB-4CB86D568ED3}" sibTransId="{4D6C6C57-789F-9248-AB27-8B788E62716E}"/>
    <dgm:cxn modelId="{1F96DA6B-DCD0-4E58-B843-871FF65EFA2A}" type="presOf" srcId="{967396C7-2758-4DF4-B0CE-7F45EE539B34}" destId="{FDF41105-8FD7-40B1-8893-EEC354B3FB33}" srcOrd="0" destOrd="0" presId="urn:microsoft.com/office/officeart/2005/8/layout/orgChart1"/>
    <dgm:cxn modelId="{D991023C-781C-40BD-B55E-14C28B02AA05}" srcId="{0208FDEC-A6AA-EF40-8C60-84B1BC6163DA}" destId="{967396C7-2758-4DF4-B0CE-7F45EE539B34}" srcOrd="4" destOrd="0" parTransId="{2A5D6D50-ED57-4513-A450-6644350A3C08}" sibTransId="{EF21A5D9-543F-43E3-80C0-92D0ED9855BE}"/>
    <dgm:cxn modelId="{F29F3086-7413-4FEE-BF38-A769A8950EB5}" type="presOf" srcId="{256F283B-DE59-492E-B484-BD903EACAD79}" destId="{6410BEBC-7D42-4D43-B7A4-CD6730AAD59E}" srcOrd="0" destOrd="0" presId="urn:microsoft.com/office/officeart/2005/8/layout/orgChart1"/>
    <dgm:cxn modelId="{40546FCF-A8D8-4093-A664-35300021BEFB}" type="presOf" srcId="{0CB7F882-9019-4A6B-886E-2B0CE6926880}" destId="{5424B1DD-FECD-4349-BDD7-10FEA6D10B69}" srcOrd="1" destOrd="0" presId="urn:microsoft.com/office/officeart/2005/8/layout/orgChart1"/>
    <dgm:cxn modelId="{F5796F24-D700-4B0F-ACD4-72369BA6CDE5}" srcId="{0088585A-A05D-4E64-8E44-1A3F73629B18}" destId="{E11456D2-6392-4E7D-BC84-84DA741253DC}" srcOrd="0" destOrd="0" parTransId="{256F283B-DE59-492E-B484-BD903EACAD79}" sibTransId="{AEDD6C7C-B7EF-41A1-9B8D-6D8E14A1A963}"/>
    <dgm:cxn modelId="{BD83E8AF-5FC0-4389-811F-7890CBD4E8CE}" type="presOf" srcId="{0088585A-A05D-4E64-8E44-1A3F73629B18}" destId="{17D06C0F-8C9F-42F8-8994-35BAA0563024}" srcOrd="0" destOrd="0" presId="urn:microsoft.com/office/officeart/2005/8/layout/orgChart1"/>
    <dgm:cxn modelId="{28D6A2CC-DD9E-47D7-A7BD-7E9D9FAE1A54}" type="presOf" srcId="{6D350304-F967-46B4-892E-07B9C4599C4A}" destId="{CE677814-1C0A-42E6-9C6A-B9BFEA0D56E6}" srcOrd="0" destOrd="0" presId="urn:microsoft.com/office/officeart/2005/8/layout/orgChart1"/>
    <dgm:cxn modelId="{2084B006-6052-0047-B5FD-FD4A0229C832}" srcId="{4A47D706-B999-134B-B300-B30FF169F603}" destId="{0A2C90F5-8C7D-D24E-93B7-561EF084F92B}" srcOrd="1" destOrd="0" parTransId="{05ECCA55-021A-DB4C-987D-730559286075}" sibTransId="{08454234-BE8C-A646-A452-2E105F8F363E}"/>
    <dgm:cxn modelId="{E3A31F8B-29DC-4241-941A-FE80A7A58C14}" type="presOf" srcId="{1450C836-2F7F-4B3F-9306-D1AE30DC7BF7}" destId="{FB8B4DFA-D2B2-4E95-9D59-D6357CBA5D93}" srcOrd="0" destOrd="0" presId="urn:microsoft.com/office/officeart/2005/8/layout/orgChart1"/>
    <dgm:cxn modelId="{37A0031D-3776-489D-9614-48ECE4335473}" type="presOf" srcId="{2DFBB8D3-2276-417E-940E-BD897737447A}" destId="{59BEC850-A99F-4A5A-A119-07CBDF94E7E9}" srcOrd="0" destOrd="0" presId="urn:microsoft.com/office/officeart/2005/8/layout/orgChart1"/>
    <dgm:cxn modelId="{74E919C9-8C58-4A95-86B7-7AF5737BF5D5}" type="presOf" srcId="{8CB18A87-2133-410E-A678-5BD3A9249F65}" destId="{0D97D5BC-5D77-47A8-9D2D-754734930601}" srcOrd="1" destOrd="0" presId="urn:microsoft.com/office/officeart/2005/8/layout/orgChart1"/>
    <dgm:cxn modelId="{032AC204-FE94-4A51-8236-F8EF42911FAB}" type="presOf" srcId="{2A843DEF-46CE-E742-9E08-34802A8EF1B8}" destId="{CA69EF6D-21A0-4A6B-ABF8-A0D052BE7E3C}" srcOrd="0" destOrd="0" presId="urn:microsoft.com/office/officeart/2005/8/layout/orgChart1"/>
    <dgm:cxn modelId="{B73580DC-2FFC-4008-B94C-97594A3CE0D7}" type="presOf" srcId="{2B6ACF8B-9C7D-E940-80F3-0C0340B7DFBB}" destId="{86249A7A-3130-4864-B48B-B09EDF4FE466}" srcOrd="0" destOrd="0" presId="urn:microsoft.com/office/officeart/2005/8/layout/orgChart1"/>
    <dgm:cxn modelId="{6C44AED3-9622-4013-9E69-8B6C7A467D76}" type="presOf" srcId="{09B7AA94-EA3E-854F-8078-AC72CFE5AD14}" destId="{D0EBD350-4BA0-49A6-BEB2-C6E745325039}" srcOrd="1" destOrd="0" presId="urn:microsoft.com/office/officeart/2005/8/layout/orgChart1"/>
    <dgm:cxn modelId="{5B7DCB1E-332B-4DCA-A637-719116AF3185}" type="presOf" srcId="{035C50CB-5E82-4FA4-866F-AFF5FE590AD0}" destId="{363B4DA4-A620-4502-8505-6D9E3D849268}" srcOrd="1" destOrd="0" presId="urn:microsoft.com/office/officeart/2005/8/layout/orgChart1"/>
    <dgm:cxn modelId="{256DC14B-00AA-42BB-92AB-5FCA77461E8E}" type="presOf" srcId="{ED004BF2-D505-40C3-B9E4-414E04CF9595}" destId="{A6D9D3BA-8D10-4356-B2C2-272AF1C7E2B8}" srcOrd="0" destOrd="0" presId="urn:microsoft.com/office/officeart/2005/8/layout/orgChart1"/>
    <dgm:cxn modelId="{63A0FEE6-0D5C-4AAF-82A0-287DB5F84CA8}" type="presOf" srcId="{B9581C4A-E956-4962-8F98-83847BF270A3}" destId="{1F5E4A50-3D3B-4BBB-9BD9-A493DCE3E2D3}" srcOrd="0" destOrd="0" presId="urn:microsoft.com/office/officeart/2005/8/layout/orgChart1"/>
    <dgm:cxn modelId="{4A115FD2-977F-41CE-879F-62D607C21BBE}" type="presOf" srcId="{F1451C00-335C-4A83-A304-0B8512FC5C63}" destId="{D3B75BF4-B66C-47DF-8DA6-7579A37AE981}" srcOrd="1" destOrd="0" presId="urn:microsoft.com/office/officeart/2005/8/layout/orgChart1"/>
    <dgm:cxn modelId="{637AD016-14C7-4792-A33E-72ECB56E75E5}" srcId="{0A2C90F5-8C7D-D24E-93B7-561EF084F92B}" destId="{83B69343-7CED-40E1-AF67-42C5BC708398}" srcOrd="0" destOrd="0" parTransId="{5E35169F-9B57-4F7C-8E05-68DED7A1BC24}" sibTransId="{C07C5064-120F-471A-92AD-81DDB4E8EB6F}"/>
    <dgm:cxn modelId="{111D32A8-4508-4D88-A0B7-7C2A191B80DC}" type="presOf" srcId="{9E44BE84-99B1-4CCF-A2DF-56E6ABD35FDB}" destId="{534CAED2-90F4-4DB9-ACE9-C4FC315B37A4}" srcOrd="0" destOrd="0" presId="urn:microsoft.com/office/officeart/2005/8/layout/orgChart1"/>
    <dgm:cxn modelId="{D9F1706A-34DD-45C6-BB37-228E7A29421B}" srcId="{2A843DEF-46CE-E742-9E08-34802A8EF1B8}" destId="{F1451C00-335C-4A83-A304-0B8512FC5C63}" srcOrd="2" destOrd="0" parTransId="{9F7FEAF8-3660-44E1-9204-27A02C02BEE5}" sibTransId="{E9011568-1143-4DC0-9D4F-538A8797FD60}"/>
    <dgm:cxn modelId="{9FF4F285-C208-4BA1-AF5A-3D954687E71B}" type="presOf" srcId="{967396C7-2758-4DF4-B0CE-7F45EE539B34}" destId="{28C0B3EF-CC71-4421-B322-AA96A020F4BC}" srcOrd="1" destOrd="0" presId="urn:microsoft.com/office/officeart/2005/8/layout/orgChart1"/>
    <dgm:cxn modelId="{096028B7-CA63-4673-B9F8-CEFBB1CC4259}" type="presOf" srcId="{09B7AA94-EA3E-854F-8078-AC72CFE5AD14}" destId="{C27E97CE-FA65-4D66-9EB4-CBC1D5A39886}" srcOrd="0" destOrd="0" presId="urn:microsoft.com/office/officeart/2005/8/layout/orgChart1"/>
    <dgm:cxn modelId="{742A7B5D-DF66-4877-9DB5-BB65F8CBC426}" type="presOf" srcId="{C2A5F2AA-06B4-4EB8-A635-83146D3C00F9}" destId="{7FB5A1FD-4A63-484D-9EEC-4A72DE5B0676}" srcOrd="0" destOrd="0" presId="urn:microsoft.com/office/officeart/2005/8/layout/orgChart1"/>
    <dgm:cxn modelId="{08B60518-8C7A-4E96-B2FF-68D6FBFB4864}" type="presOf" srcId="{0A2C90F5-8C7D-D24E-93B7-561EF084F92B}" destId="{35A216A8-D25A-4D4C-8301-C13D210A2629}" srcOrd="0" destOrd="0" presId="urn:microsoft.com/office/officeart/2005/8/layout/orgChart1"/>
    <dgm:cxn modelId="{16A0FF47-70F6-44F0-A272-6E7EB3B7260E}" type="presOf" srcId="{7C325304-D85D-4A9F-9849-2CAA147DAFA2}" destId="{741BEA8F-6273-492C-B7AB-2529956386CF}" srcOrd="0" destOrd="0" presId="urn:microsoft.com/office/officeart/2005/8/layout/orgChart1"/>
    <dgm:cxn modelId="{A9244ACA-EB3B-4297-ADC0-8A2207A297AC}" type="presOf" srcId="{C573690E-5D44-6249-A4AB-8A14508A0BAA}" destId="{10A43114-DA19-47BB-8699-88FFFF6E9955}" srcOrd="0" destOrd="0" presId="urn:microsoft.com/office/officeart/2005/8/layout/orgChart1"/>
    <dgm:cxn modelId="{7F9AEFDC-0CAC-4F23-8EC2-A0EF74DFEE14}" type="presOf" srcId="{72F77FD1-B526-4EA2-B306-713F98346A85}" destId="{CE4DE048-3B5C-4D2F-A0AC-32E791EB98FF}" srcOrd="0" destOrd="0" presId="urn:microsoft.com/office/officeart/2005/8/layout/orgChart1"/>
    <dgm:cxn modelId="{EB583DFE-1BD1-4D1D-ABE8-40444F5C0EC6}" srcId="{0208FDEC-A6AA-EF40-8C60-84B1BC6163DA}" destId="{E0EB562D-BD72-4BD5-91E7-F900AC90DB09}" srcOrd="5" destOrd="0" parTransId="{1450C836-2F7F-4B3F-9306-D1AE30DC7BF7}" sibTransId="{002D0149-E919-47DC-A534-AF6FD1C81BAE}"/>
    <dgm:cxn modelId="{012D6073-D4B8-4A63-9C11-8CB4A02453BF}" srcId="{0088585A-A05D-4E64-8E44-1A3F73629B18}" destId="{0CB7F882-9019-4A6B-886E-2B0CE6926880}" srcOrd="1" destOrd="0" parTransId="{96225DDD-34CA-4946-87BA-6E8D4F20EDBA}" sibTransId="{C8A3FD0F-6756-4B5E-9C91-16311E67E8C4}"/>
    <dgm:cxn modelId="{C2F6128D-5080-4391-A62E-13F7B3CD46E3}" srcId="{B6328F2E-492E-8542-AA23-8EC9BF3F7AED}" destId="{8CB18A87-2133-410E-A678-5BD3A9249F65}" srcOrd="0" destOrd="0" parTransId="{B9581C4A-E956-4962-8F98-83847BF270A3}" sibTransId="{E04C3A5E-C339-4B14-A0A8-99F66B1225E3}"/>
    <dgm:cxn modelId="{69E3CB69-068C-45CF-AD25-4822E4944AB5}" type="presOf" srcId="{D7A04F7D-E13A-4AE3-8DD8-3840397B453D}" destId="{BB726BDC-1025-4329-847C-C2CACFC614E6}" srcOrd="1" destOrd="0" presId="urn:microsoft.com/office/officeart/2005/8/layout/orgChart1"/>
    <dgm:cxn modelId="{3990D3C9-EFA5-460D-9E08-F4031553464B}" type="presOf" srcId="{9C5A82CD-FD21-4221-B603-41F596256C9A}" destId="{B2BD933E-3EA4-4E1A-9585-E828EC11A161}" srcOrd="0" destOrd="0" presId="urn:microsoft.com/office/officeart/2005/8/layout/orgChart1"/>
    <dgm:cxn modelId="{7DFB600B-0C26-446C-8190-EF5D31B170EA}" type="presOf" srcId="{90235D36-63F4-472A-96A1-C41120E7EAE6}" destId="{63F0B185-27CE-4551-BD23-E9FEA2108DA2}" srcOrd="1" destOrd="0" presId="urn:microsoft.com/office/officeart/2005/8/layout/orgChart1"/>
    <dgm:cxn modelId="{145C52B6-AE5D-4197-87F7-519DFFCC59A8}" type="presOf" srcId="{83B69343-7CED-40E1-AF67-42C5BC708398}" destId="{EF81B268-DB44-4CDC-8846-25168D1ED6DC}" srcOrd="0" destOrd="0" presId="urn:microsoft.com/office/officeart/2005/8/layout/orgChart1"/>
    <dgm:cxn modelId="{1E13A4B1-84EA-4294-B45F-44C603592338}" srcId="{4A47D706-B999-134B-B300-B30FF169F603}" destId="{9C5A82CD-FD21-4221-B603-41F596256C9A}" srcOrd="3" destOrd="0" parTransId="{6D350304-F967-46B4-892E-07B9C4599C4A}" sibTransId="{2B676E6A-2462-4A06-B284-D9FE8689FE9C}"/>
    <dgm:cxn modelId="{3D60E4B1-B76F-4062-B45D-6E2E793262BF}" type="presOf" srcId="{4A47D706-B999-134B-B300-B30FF169F603}" destId="{50F0BA18-B2D4-4F60-A4E0-F887FC71E3BC}" srcOrd="0" destOrd="0" presId="urn:microsoft.com/office/officeart/2005/8/layout/orgChart1"/>
    <dgm:cxn modelId="{A9CD5AD1-7D87-4B83-AA1A-52AE428A6C65}" type="presOf" srcId="{7F286D54-058C-4561-A292-2D2F53371357}" destId="{C01C3AD2-CADD-4B95-B06B-0D56399566D6}" srcOrd="0" destOrd="0" presId="urn:microsoft.com/office/officeart/2005/8/layout/orgChart1"/>
    <dgm:cxn modelId="{0B3DA7BA-7A75-43D0-AC30-28E7AD26FCEF}" type="presOf" srcId="{5E35169F-9B57-4F7C-8E05-68DED7A1BC24}" destId="{1FC31A69-5F01-45F0-951A-9CAFFF0EF943}" srcOrd="0" destOrd="0" presId="urn:microsoft.com/office/officeart/2005/8/layout/orgChart1"/>
    <dgm:cxn modelId="{5B90632C-FC48-45B7-9C8A-E63E74130FCB}" type="presOf" srcId="{0208FDEC-A6AA-EF40-8C60-84B1BC6163DA}" destId="{53321B8D-88DB-469A-A198-A73F9403A9EE}" srcOrd="0" destOrd="0" presId="urn:microsoft.com/office/officeart/2005/8/layout/orgChart1"/>
    <dgm:cxn modelId="{2493CC68-D7F4-4D87-9186-F8A645EF02C2}" type="presOf" srcId="{C2A5F2AA-06B4-4EB8-A635-83146D3C00F9}" destId="{5658D13D-7D4C-4975-A23D-51E1D0E9EDF0}" srcOrd="1" destOrd="0" presId="urn:microsoft.com/office/officeart/2005/8/layout/orgChart1"/>
    <dgm:cxn modelId="{25EE0910-246F-41D1-A534-21444C8D2A42}" type="presOf" srcId="{6B6AF7CF-A5C2-4DD1-AD51-25D7290AAC46}" destId="{66B9F7BE-1724-4995-BCF7-E9C1DE6ED0A0}" srcOrd="1" destOrd="0" presId="urn:microsoft.com/office/officeart/2005/8/layout/orgChart1"/>
    <dgm:cxn modelId="{17451493-EC2F-4A62-9625-93966A882848}" type="presOf" srcId="{6B6AF7CF-A5C2-4DD1-AD51-25D7290AAC46}" destId="{81160688-7319-4A6C-ADB8-7ABE02DA9C66}" srcOrd="0" destOrd="0" presId="urn:microsoft.com/office/officeart/2005/8/layout/orgChart1"/>
    <dgm:cxn modelId="{80AE53B4-25D6-49E4-B0C1-BBC26D977B9F}" srcId="{90235D36-63F4-472A-96A1-C41120E7EAE6}" destId="{72F77FD1-B526-4EA2-B306-713F98346A85}" srcOrd="0" destOrd="0" parTransId="{7F286D54-058C-4561-A292-2D2F53371357}" sibTransId="{97F590F8-6C8F-4B29-8A98-02637D819319}"/>
    <dgm:cxn modelId="{268B9ECC-D547-4F4F-80A1-676C68ADA889}" type="presOf" srcId="{0A2C90F5-8C7D-D24E-93B7-561EF084F92B}" destId="{0F0E5020-A033-4BFE-A898-FEEBB4217604}" srcOrd="1" destOrd="0" presId="urn:microsoft.com/office/officeart/2005/8/layout/orgChart1"/>
    <dgm:cxn modelId="{A1F25842-B99E-4A39-90CB-DBFE0B0C469A}" srcId="{0208FDEC-A6AA-EF40-8C60-84B1BC6163DA}" destId="{9B421D3F-51CC-476B-94D6-8A13B67D44C9}" srcOrd="3" destOrd="0" parTransId="{7B82340C-2042-490D-B64F-BA1929D64F44}" sibTransId="{F1702E1C-3EB7-4E22-8993-58DC7448D471}"/>
    <dgm:cxn modelId="{D36C7F77-EFC6-492F-BE2E-6AEF148AE3A2}" type="presOf" srcId="{E0EB562D-BD72-4BD5-91E7-F900AC90DB09}" destId="{43663A7B-3CC1-4364-91D9-BCEC222718DA}" srcOrd="0" destOrd="0" presId="urn:microsoft.com/office/officeart/2005/8/layout/orgChart1"/>
    <dgm:cxn modelId="{32E2546F-BF3E-A941-B828-9C8A9D7891B3}" srcId="{4A47D706-B999-134B-B300-B30FF169F603}" destId="{5468148B-D781-264A-B1B7-26447BB4205B}" srcOrd="2" destOrd="0" parTransId="{C573690E-5D44-6249-A4AB-8A14508A0BAA}" sibTransId="{CE5ADC76-B2D4-D543-B696-BF7B9A001DE7}"/>
    <dgm:cxn modelId="{3DD0BD56-09E2-4940-9981-5693C29B677E}" type="presOf" srcId="{FF73422F-DBE1-46AE-8687-5DC0B60001D9}" destId="{02E0F873-1714-45BE-8EE7-74A10741D94F}" srcOrd="1" destOrd="0" presId="urn:microsoft.com/office/officeart/2005/8/layout/orgChart1"/>
    <dgm:cxn modelId="{1C096ABF-DA72-4ED8-A6B6-D4710AB54FA7}" type="presOf" srcId="{E11456D2-6392-4E7D-BC84-84DA741253DC}" destId="{F2D1DF0E-3C97-485A-8C45-07812758742E}" srcOrd="1" destOrd="0" presId="urn:microsoft.com/office/officeart/2005/8/layout/orgChart1"/>
    <dgm:cxn modelId="{CED563EC-AAEA-4B2A-8E31-A7613E78A56D}" srcId="{4A47D706-B999-134B-B300-B30FF169F603}" destId="{90235D36-63F4-472A-96A1-C41120E7EAE6}" srcOrd="0" destOrd="0" parTransId="{538018F4-7276-43D4-8B6D-2DFC4608F3EA}" sibTransId="{9A037073-828D-4081-A9A4-15C3D94C84C0}"/>
    <dgm:cxn modelId="{213705AE-C9A3-E046-9330-253825BE442B}" srcId="{4A47D706-B999-134B-B300-B30FF169F603}" destId="{B6328F2E-492E-8542-AA23-8EC9BF3F7AED}" srcOrd="4" destOrd="0" parTransId="{2F73D65A-A3B0-614E-AA7E-DB34576B5688}" sibTransId="{7CBFCE38-9231-0745-87A6-CC8EE0DBF565}"/>
    <dgm:cxn modelId="{4D6FBC77-A66B-41EF-B86F-BD68B4CB9AE6}" type="presOf" srcId="{5468148B-D781-264A-B1B7-26447BB4205B}" destId="{E871072F-935D-4F38-8ABF-501423F24816}" srcOrd="0" destOrd="0" presId="urn:microsoft.com/office/officeart/2005/8/layout/orgChart1"/>
    <dgm:cxn modelId="{173C1C2E-8B88-4B33-9295-568D106F72EF}" type="presOf" srcId="{2011CF55-DF15-43D9-9FE0-ACC1B40CCE7F}" destId="{CC5F4EA4-08FF-4DCB-B05D-B9D87DECC67E}" srcOrd="0" destOrd="0" presId="urn:microsoft.com/office/officeart/2005/8/layout/orgChart1"/>
    <dgm:cxn modelId="{911245AC-25C5-4952-B464-1C7316BA70A4}" type="presOf" srcId="{05ECCA55-021A-DB4C-987D-730559286075}" destId="{99A03DD0-7619-418A-A086-9A3E423D5936}" srcOrd="0" destOrd="0" presId="urn:microsoft.com/office/officeart/2005/8/layout/orgChart1"/>
    <dgm:cxn modelId="{BF6DF4D7-3DA1-48C4-AB3B-50D5C91FFDB9}" type="presOf" srcId="{A74F0180-CBAA-422C-94D6-04077334AE5F}" destId="{AD64A335-E546-49DA-9F61-311078467928}" srcOrd="0" destOrd="0" presId="urn:microsoft.com/office/officeart/2005/8/layout/orgChart1"/>
    <dgm:cxn modelId="{09440CA3-5414-4814-9982-70650D7CA50E}" type="presOf" srcId="{0088585A-A05D-4E64-8E44-1A3F73629B18}" destId="{5E958982-1B51-4997-9271-29A9A3A1CAD6}" srcOrd="1" destOrd="0" presId="urn:microsoft.com/office/officeart/2005/8/layout/orgChart1"/>
    <dgm:cxn modelId="{A07B4B60-0A9B-45D3-ACB0-80AD4E21AD9F}" srcId="{4A47D706-B999-134B-B300-B30FF169F603}" destId="{0088585A-A05D-4E64-8E44-1A3F73629B18}" srcOrd="5" destOrd="0" parTransId="{60EFA447-52BA-4404-9E29-A6A2073C6B73}" sibTransId="{CED29E5C-C727-41C4-A040-15EA7DFCD27B}"/>
    <dgm:cxn modelId="{630C4910-18B9-49F4-97FC-445BF373CC10}" type="presOf" srcId="{B6328F2E-492E-8542-AA23-8EC9BF3F7AED}" destId="{AE7E8F6B-91E2-48FC-91F8-2DFA37F035B9}" srcOrd="0" destOrd="0" presId="urn:microsoft.com/office/officeart/2005/8/layout/orgChart1"/>
    <dgm:cxn modelId="{5CE081BC-B1AC-4FEB-A05C-DD96EBCAD55E}" type="presOf" srcId="{90235D36-63F4-472A-96A1-C41120E7EAE6}" destId="{A05DED4B-57FC-4579-9BB1-1D51293B4865}" srcOrd="0" destOrd="0" presId="urn:microsoft.com/office/officeart/2005/8/layout/orgChart1"/>
    <dgm:cxn modelId="{C1463954-053E-4BB2-B037-1AA34565CBD1}" type="presOf" srcId="{E11456D2-6392-4E7D-BC84-84DA741253DC}" destId="{B645DF33-3D7A-4D95-8776-2C773C4D1AC1}" srcOrd="0" destOrd="0" presId="urn:microsoft.com/office/officeart/2005/8/layout/orgChart1"/>
    <dgm:cxn modelId="{BD1C8DDF-4B72-48E7-9F85-BA469E6473FC}" type="presOf" srcId="{2DFBB8D3-2276-417E-940E-BD897737447A}" destId="{DF2A5DB5-330E-43E3-8F74-C66C372697CE}" srcOrd="1" destOrd="0" presId="urn:microsoft.com/office/officeart/2005/8/layout/orgChart1"/>
    <dgm:cxn modelId="{28BE78C2-A74C-414F-9386-881B267B1941}" srcId="{5468148B-D781-264A-B1B7-26447BB4205B}" destId="{035C50CB-5E82-4FA4-866F-AFF5FE590AD0}" srcOrd="0" destOrd="0" parTransId="{7C325304-D85D-4A9F-9849-2CAA147DAFA2}" sibTransId="{A5CDB5FC-2571-4D02-AB62-389B968B470E}"/>
    <dgm:cxn modelId="{005A7F9F-92C7-453C-A4D7-3709FD594FAD}" type="presOf" srcId="{0CB7F882-9019-4A6B-886E-2B0CE6926880}" destId="{E8887328-F8A6-445D-B8CA-0FE3D37A4054}" srcOrd="0" destOrd="0" presId="urn:microsoft.com/office/officeart/2005/8/layout/orgChart1"/>
    <dgm:cxn modelId="{E9B5610E-9347-44D4-B713-DDFB231A0510}" type="presOf" srcId="{B6328F2E-492E-8542-AA23-8EC9BF3F7AED}" destId="{AFE9FBDE-4030-4388-94A0-0DA0BB2B9E53}" srcOrd="1" destOrd="0" presId="urn:microsoft.com/office/officeart/2005/8/layout/orgChart1"/>
    <dgm:cxn modelId="{4372012D-BA27-4B96-938F-4AD23D591336}" type="presOf" srcId="{2A5D6D50-ED57-4513-A450-6644350A3C08}" destId="{24FE8AE7-BF7B-4CAF-83B4-7BD459354057}" srcOrd="0" destOrd="0" presId="urn:microsoft.com/office/officeart/2005/8/layout/orgChart1"/>
    <dgm:cxn modelId="{800C0306-21C1-44DD-BF09-00A9ECBA944B}" type="presOf" srcId="{0208FDEC-A6AA-EF40-8C60-84B1BC6163DA}" destId="{04A76473-1967-414E-80DA-E0C7CB8AA01C}" srcOrd="1" destOrd="0" presId="urn:microsoft.com/office/officeart/2005/8/layout/orgChart1"/>
    <dgm:cxn modelId="{F3287E75-98DA-456D-B9E4-9968CBEAB68E}" type="presOf" srcId="{F1451C00-335C-4A83-A304-0B8512FC5C63}" destId="{E8EE5F32-A022-4EC7-BC03-C59837798D53}" srcOrd="0" destOrd="0" presId="urn:microsoft.com/office/officeart/2005/8/layout/orgChart1"/>
    <dgm:cxn modelId="{AA3F2094-2616-41E8-971D-319863C37FF6}" srcId="{0208FDEC-A6AA-EF40-8C60-84B1BC6163DA}" destId="{6B6AF7CF-A5C2-4DD1-AD51-25D7290AAC46}" srcOrd="0" destOrd="0" parTransId="{A74F0180-CBAA-422C-94D6-04077334AE5F}" sibTransId="{8D65E5F6-358A-4857-AD22-510058FE02B0}"/>
    <dgm:cxn modelId="{3D34B4D3-FAFE-1C44-802F-4F6253C9CAA9}" srcId="{2A843DEF-46CE-E742-9E08-34802A8EF1B8}" destId="{09B7AA94-EA3E-854F-8078-AC72CFE5AD14}" srcOrd="0" destOrd="0" parTransId="{3F0FAC03-AAC3-374E-BE6F-B05280E5D6BA}" sibTransId="{EB9D03DF-DBAB-994E-9480-4F3AD7B4C57B}"/>
    <dgm:cxn modelId="{715427E3-A64A-4C6D-9944-11CB98BE9D2C}" srcId="{0208FDEC-A6AA-EF40-8C60-84B1BC6163DA}" destId="{D7A04F7D-E13A-4AE3-8DD8-3840397B453D}" srcOrd="2" destOrd="0" parTransId="{9E44BE84-99B1-4CCF-A2DF-56E6ABD35FDB}" sibTransId="{4457516C-FB28-462F-AC47-112A03DA5657}"/>
    <dgm:cxn modelId="{D5760038-319F-41ED-95CC-B1CE60979A5F}" type="presParOf" srcId="{CA69EF6D-21A0-4A6B-ABF8-A0D052BE7E3C}" destId="{4DE8E761-B3E1-4403-9218-DA051FDCF857}" srcOrd="0" destOrd="0" presId="urn:microsoft.com/office/officeart/2005/8/layout/orgChart1"/>
    <dgm:cxn modelId="{1CB8553E-F582-48A6-BAE3-AB7F4D6ECE69}" type="presParOf" srcId="{4DE8E761-B3E1-4403-9218-DA051FDCF857}" destId="{F2547D8C-BB3C-4DBE-889A-2B82F2DC4D45}" srcOrd="0" destOrd="0" presId="urn:microsoft.com/office/officeart/2005/8/layout/orgChart1"/>
    <dgm:cxn modelId="{2C397EE0-8F9C-4B66-AA55-492D9227DC46}" type="presParOf" srcId="{F2547D8C-BB3C-4DBE-889A-2B82F2DC4D45}" destId="{C27E97CE-FA65-4D66-9EB4-CBC1D5A39886}" srcOrd="0" destOrd="0" presId="urn:microsoft.com/office/officeart/2005/8/layout/orgChart1"/>
    <dgm:cxn modelId="{82A99A91-BEA8-4383-972F-25765C084E24}" type="presParOf" srcId="{F2547D8C-BB3C-4DBE-889A-2B82F2DC4D45}" destId="{D0EBD350-4BA0-49A6-BEB2-C6E745325039}" srcOrd="1" destOrd="0" presId="urn:microsoft.com/office/officeart/2005/8/layout/orgChart1"/>
    <dgm:cxn modelId="{E63C9FB0-6CF0-4493-B4ED-FA2A95BA845D}" type="presParOf" srcId="{4DE8E761-B3E1-4403-9218-DA051FDCF857}" destId="{DF12352B-1EF4-4C8C-8E77-C168BFC09197}" srcOrd="1" destOrd="0" presId="urn:microsoft.com/office/officeart/2005/8/layout/orgChart1"/>
    <dgm:cxn modelId="{282B5C0D-07A7-47EC-AE80-0639B68AC378}" type="presParOf" srcId="{DF12352B-1EF4-4C8C-8E77-C168BFC09197}" destId="{687DB53B-E3DC-4995-BE28-EBD7D452C388}" srcOrd="0" destOrd="0" presId="urn:microsoft.com/office/officeart/2005/8/layout/orgChart1"/>
    <dgm:cxn modelId="{9B6E4127-659F-48CC-AFF6-ACBA6D089761}" type="presParOf" srcId="{DF12352B-1EF4-4C8C-8E77-C168BFC09197}" destId="{88ADEFF4-34D5-45BC-BBF8-2E793CA912E7}" srcOrd="1" destOrd="0" presId="urn:microsoft.com/office/officeart/2005/8/layout/orgChart1"/>
    <dgm:cxn modelId="{5AFAB88A-0A1A-4D15-B23F-1F87B43FDEDE}" type="presParOf" srcId="{88ADEFF4-34D5-45BC-BBF8-2E793CA912E7}" destId="{265B322A-EE09-4439-A8A1-0F9C3766E6D9}" srcOrd="0" destOrd="0" presId="urn:microsoft.com/office/officeart/2005/8/layout/orgChart1"/>
    <dgm:cxn modelId="{066C75E5-6695-4B62-86AF-34B2C718C52F}" type="presParOf" srcId="{265B322A-EE09-4439-A8A1-0F9C3766E6D9}" destId="{50F0BA18-B2D4-4F60-A4E0-F887FC71E3BC}" srcOrd="0" destOrd="0" presId="urn:microsoft.com/office/officeart/2005/8/layout/orgChart1"/>
    <dgm:cxn modelId="{809EEA3F-09CF-4E6B-AE0D-478ACB4255F1}" type="presParOf" srcId="{265B322A-EE09-4439-A8A1-0F9C3766E6D9}" destId="{EC5746B5-2574-48D9-8970-2E426705E275}" srcOrd="1" destOrd="0" presId="urn:microsoft.com/office/officeart/2005/8/layout/orgChart1"/>
    <dgm:cxn modelId="{ECC0DE8D-A45B-4EB3-8F04-FBF2A4809594}" type="presParOf" srcId="{88ADEFF4-34D5-45BC-BBF8-2E793CA912E7}" destId="{A89F9367-0463-4491-9EC7-4BBE4A21F505}" srcOrd="1" destOrd="0" presId="urn:microsoft.com/office/officeart/2005/8/layout/orgChart1"/>
    <dgm:cxn modelId="{F11BC8BC-9B68-40AC-BA35-3A9E88EED404}" type="presParOf" srcId="{A89F9367-0463-4491-9EC7-4BBE4A21F505}" destId="{7A0C0F72-1ADB-4B9E-A697-3E21A0192F4F}" srcOrd="0" destOrd="0" presId="urn:microsoft.com/office/officeart/2005/8/layout/orgChart1"/>
    <dgm:cxn modelId="{431628BA-773B-4931-AFB5-CBF93C09B605}" type="presParOf" srcId="{A89F9367-0463-4491-9EC7-4BBE4A21F505}" destId="{4853D31E-43F9-4B38-9A34-BC0E25CCFA0E}" srcOrd="1" destOrd="0" presId="urn:microsoft.com/office/officeart/2005/8/layout/orgChart1"/>
    <dgm:cxn modelId="{1A44BC53-0D88-4FE5-9FB7-293E01C6B12F}" type="presParOf" srcId="{4853D31E-43F9-4B38-9A34-BC0E25CCFA0E}" destId="{18DBC2EB-A7BD-499A-8047-AFB4BEACE343}" srcOrd="0" destOrd="0" presId="urn:microsoft.com/office/officeart/2005/8/layout/orgChart1"/>
    <dgm:cxn modelId="{EEC6A2F8-8E57-4430-8D7B-BADC6D1DC450}" type="presParOf" srcId="{18DBC2EB-A7BD-499A-8047-AFB4BEACE343}" destId="{A05DED4B-57FC-4579-9BB1-1D51293B4865}" srcOrd="0" destOrd="0" presId="urn:microsoft.com/office/officeart/2005/8/layout/orgChart1"/>
    <dgm:cxn modelId="{FA1DCF94-1CB1-41CF-A1AE-EF7F9D9F08A2}" type="presParOf" srcId="{18DBC2EB-A7BD-499A-8047-AFB4BEACE343}" destId="{63F0B185-27CE-4551-BD23-E9FEA2108DA2}" srcOrd="1" destOrd="0" presId="urn:microsoft.com/office/officeart/2005/8/layout/orgChart1"/>
    <dgm:cxn modelId="{633C9EDD-6491-4CAC-A1AA-412588FA6544}" type="presParOf" srcId="{4853D31E-43F9-4B38-9A34-BC0E25CCFA0E}" destId="{FDEBB1B3-5313-499E-85F0-6726C0B08BA7}" srcOrd="1" destOrd="0" presId="urn:microsoft.com/office/officeart/2005/8/layout/orgChart1"/>
    <dgm:cxn modelId="{1D08A32B-F099-4AC1-917C-18F8CDD32D8B}" type="presParOf" srcId="{FDEBB1B3-5313-499E-85F0-6726C0B08BA7}" destId="{C01C3AD2-CADD-4B95-B06B-0D56399566D6}" srcOrd="0" destOrd="0" presId="urn:microsoft.com/office/officeart/2005/8/layout/orgChart1"/>
    <dgm:cxn modelId="{D4EA9221-3995-4FA5-B604-2588B78370B0}" type="presParOf" srcId="{FDEBB1B3-5313-499E-85F0-6726C0B08BA7}" destId="{CB3EFD33-0BAD-416F-B74D-565396B43824}" srcOrd="1" destOrd="0" presId="urn:microsoft.com/office/officeart/2005/8/layout/orgChart1"/>
    <dgm:cxn modelId="{379CF6F1-4148-4FEB-87DD-481D3DEDD91B}" type="presParOf" srcId="{CB3EFD33-0BAD-416F-B74D-565396B43824}" destId="{B4B8E9A8-3CB0-4656-B10A-0D62F0065F6F}" srcOrd="0" destOrd="0" presId="urn:microsoft.com/office/officeart/2005/8/layout/orgChart1"/>
    <dgm:cxn modelId="{7FE23F4D-48B1-455C-B32E-E1A54925CD1C}" type="presParOf" srcId="{B4B8E9A8-3CB0-4656-B10A-0D62F0065F6F}" destId="{CE4DE048-3B5C-4D2F-A0AC-32E791EB98FF}" srcOrd="0" destOrd="0" presId="urn:microsoft.com/office/officeart/2005/8/layout/orgChart1"/>
    <dgm:cxn modelId="{4A06C97E-8928-45F6-B69D-BA05AB0B163B}" type="presParOf" srcId="{B4B8E9A8-3CB0-4656-B10A-0D62F0065F6F}" destId="{6EBDD2F2-FB11-44FA-AF5F-B756E26DD7BB}" srcOrd="1" destOrd="0" presId="urn:microsoft.com/office/officeart/2005/8/layout/orgChart1"/>
    <dgm:cxn modelId="{60416F13-7030-4A76-817F-259538224FF4}" type="presParOf" srcId="{CB3EFD33-0BAD-416F-B74D-565396B43824}" destId="{4D40AEB4-119A-4FA9-8B65-115F40D98E02}" srcOrd="1" destOrd="0" presId="urn:microsoft.com/office/officeart/2005/8/layout/orgChart1"/>
    <dgm:cxn modelId="{91C3B478-7FFE-4CAE-A4C1-D23AE1A5A135}" type="presParOf" srcId="{CB3EFD33-0BAD-416F-B74D-565396B43824}" destId="{5C0D400F-2409-445C-834F-84CF370D3441}" srcOrd="2" destOrd="0" presId="urn:microsoft.com/office/officeart/2005/8/layout/orgChart1"/>
    <dgm:cxn modelId="{27C40F2F-DC4E-44E2-8990-C0DF7FB7BD40}" type="presParOf" srcId="{4853D31E-43F9-4B38-9A34-BC0E25CCFA0E}" destId="{4076161A-0CA0-4BE5-8AD8-CDC4617D766E}" srcOrd="2" destOrd="0" presId="urn:microsoft.com/office/officeart/2005/8/layout/orgChart1"/>
    <dgm:cxn modelId="{6DF83C09-DA83-4225-8ABE-8142E9B79B04}" type="presParOf" srcId="{A89F9367-0463-4491-9EC7-4BBE4A21F505}" destId="{99A03DD0-7619-418A-A086-9A3E423D5936}" srcOrd="2" destOrd="0" presId="urn:microsoft.com/office/officeart/2005/8/layout/orgChart1"/>
    <dgm:cxn modelId="{49406070-3AA2-49D7-93BB-4A85B3EC40B3}" type="presParOf" srcId="{A89F9367-0463-4491-9EC7-4BBE4A21F505}" destId="{63D5BB59-F211-40A5-8B98-9EBC39617906}" srcOrd="3" destOrd="0" presId="urn:microsoft.com/office/officeart/2005/8/layout/orgChart1"/>
    <dgm:cxn modelId="{9B913046-6F28-4888-B15D-99EE2C196DC4}" type="presParOf" srcId="{63D5BB59-F211-40A5-8B98-9EBC39617906}" destId="{6C2CCA71-1A50-4124-A8C6-E80FCF194B4F}" srcOrd="0" destOrd="0" presId="urn:microsoft.com/office/officeart/2005/8/layout/orgChart1"/>
    <dgm:cxn modelId="{049E1815-41F1-4E63-8829-D9322F84969D}" type="presParOf" srcId="{6C2CCA71-1A50-4124-A8C6-E80FCF194B4F}" destId="{35A216A8-D25A-4D4C-8301-C13D210A2629}" srcOrd="0" destOrd="0" presId="urn:microsoft.com/office/officeart/2005/8/layout/orgChart1"/>
    <dgm:cxn modelId="{6F8F42BE-844C-4376-A564-EB738DAD4A84}" type="presParOf" srcId="{6C2CCA71-1A50-4124-A8C6-E80FCF194B4F}" destId="{0F0E5020-A033-4BFE-A898-FEEBB4217604}" srcOrd="1" destOrd="0" presId="urn:microsoft.com/office/officeart/2005/8/layout/orgChart1"/>
    <dgm:cxn modelId="{EBEFF9F4-CAEE-4148-A16A-4F6D948F1ED3}" type="presParOf" srcId="{63D5BB59-F211-40A5-8B98-9EBC39617906}" destId="{EA6E696F-7D5D-4C93-8080-8C59525AE78C}" srcOrd="1" destOrd="0" presId="urn:microsoft.com/office/officeart/2005/8/layout/orgChart1"/>
    <dgm:cxn modelId="{F0A437B7-CD8F-426B-B540-52FCCD5167C9}" type="presParOf" srcId="{EA6E696F-7D5D-4C93-8080-8C59525AE78C}" destId="{1FC31A69-5F01-45F0-951A-9CAFFF0EF943}" srcOrd="0" destOrd="0" presId="urn:microsoft.com/office/officeart/2005/8/layout/orgChart1"/>
    <dgm:cxn modelId="{ED402ED2-55C7-4545-8D93-2BD957C91444}" type="presParOf" srcId="{EA6E696F-7D5D-4C93-8080-8C59525AE78C}" destId="{9F82B8EA-6BFE-4BB0-A72A-23CB7A7788CB}" srcOrd="1" destOrd="0" presId="urn:microsoft.com/office/officeart/2005/8/layout/orgChart1"/>
    <dgm:cxn modelId="{7EE5E696-3822-4B9F-A2E7-6F8D9000F47A}" type="presParOf" srcId="{9F82B8EA-6BFE-4BB0-A72A-23CB7A7788CB}" destId="{A67CCB0A-62F1-41AF-8524-1D65E0CECD8C}" srcOrd="0" destOrd="0" presId="urn:microsoft.com/office/officeart/2005/8/layout/orgChart1"/>
    <dgm:cxn modelId="{4BDC81D0-F260-41EF-8AB4-AA84D5D41537}" type="presParOf" srcId="{A67CCB0A-62F1-41AF-8524-1D65E0CECD8C}" destId="{EF81B268-DB44-4CDC-8846-25168D1ED6DC}" srcOrd="0" destOrd="0" presId="urn:microsoft.com/office/officeart/2005/8/layout/orgChart1"/>
    <dgm:cxn modelId="{60AF4594-D865-4587-B499-44FC48EE7124}" type="presParOf" srcId="{A67CCB0A-62F1-41AF-8524-1D65E0CECD8C}" destId="{3F5CA38A-D016-45BE-AC94-7A5F87263F9A}" srcOrd="1" destOrd="0" presId="urn:microsoft.com/office/officeart/2005/8/layout/orgChart1"/>
    <dgm:cxn modelId="{21270451-ABB4-40F8-9B89-08E5887C2CBA}" type="presParOf" srcId="{9F82B8EA-6BFE-4BB0-A72A-23CB7A7788CB}" destId="{E73A487D-FA00-4A68-AB9B-17479F7C2864}" srcOrd="1" destOrd="0" presId="urn:microsoft.com/office/officeart/2005/8/layout/orgChart1"/>
    <dgm:cxn modelId="{2ED43120-0C94-44F2-AAC4-AED93F51D7AC}" type="presParOf" srcId="{9F82B8EA-6BFE-4BB0-A72A-23CB7A7788CB}" destId="{1B684F52-8F94-4329-BEA1-4B186BC3C9BE}" srcOrd="2" destOrd="0" presId="urn:microsoft.com/office/officeart/2005/8/layout/orgChart1"/>
    <dgm:cxn modelId="{0DA70680-F0AD-46E1-9229-BB8C77AE1FB0}" type="presParOf" srcId="{63D5BB59-F211-40A5-8B98-9EBC39617906}" destId="{31DA3397-4C6F-42BB-909D-1B86C044D717}" srcOrd="2" destOrd="0" presId="urn:microsoft.com/office/officeart/2005/8/layout/orgChart1"/>
    <dgm:cxn modelId="{2B52D685-C684-4D47-818D-B5E2E9167E7A}" type="presParOf" srcId="{A89F9367-0463-4491-9EC7-4BBE4A21F505}" destId="{10A43114-DA19-47BB-8699-88FFFF6E9955}" srcOrd="4" destOrd="0" presId="urn:microsoft.com/office/officeart/2005/8/layout/orgChart1"/>
    <dgm:cxn modelId="{8694D4DE-3045-4E30-A6A1-43459D88E1F2}" type="presParOf" srcId="{A89F9367-0463-4491-9EC7-4BBE4A21F505}" destId="{3A54C5E8-93FE-46D7-ACEA-B8443348D071}" srcOrd="5" destOrd="0" presId="urn:microsoft.com/office/officeart/2005/8/layout/orgChart1"/>
    <dgm:cxn modelId="{B2FFFEF1-63DB-41B7-8338-A712E92B9308}" type="presParOf" srcId="{3A54C5E8-93FE-46D7-ACEA-B8443348D071}" destId="{4C3E289C-8F44-414B-A5C5-040F0A86AED2}" srcOrd="0" destOrd="0" presId="urn:microsoft.com/office/officeart/2005/8/layout/orgChart1"/>
    <dgm:cxn modelId="{7A188D56-1A01-4093-9DEF-0EB2201E761A}" type="presParOf" srcId="{4C3E289C-8F44-414B-A5C5-040F0A86AED2}" destId="{E871072F-935D-4F38-8ABF-501423F24816}" srcOrd="0" destOrd="0" presId="urn:microsoft.com/office/officeart/2005/8/layout/orgChart1"/>
    <dgm:cxn modelId="{149DB984-F8C5-488D-9510-C5D2AC77949A}" type="presParOf" srcId="{4C3E289C-8F44-414B-A5C5-040F0A86AED2}" destId="{0D2E1855-E5FC-4EAF-B9E6-83519582B092}" srcOrd="1" destOrd="0" presId="urn:microsoft.com/office/officeart/2005/8/layout/orgChart1"/>
    <dgm:cxn modelId="{CE030235-DB5A-4911-9157-656B20BD3E3D}" type="presParOf" srcId="{3A54C5E8-93FE-46D7-ACEA-B8443348D071}" destId="{46E30C61-FFB7-42E4-A960-BBCD729BA743}" srcOrd="1" destOrd="0" presId="urn:microsoft.com/office/officeart/2005/8/layout/orgChart1"/>
    <dgm:cxn modelId="{18125F55-0023-4D3A-AC48-5D7D50A635DC}" type="presParOf" srcId="{46E30C61-FFB7-42E4-A960-BBCD729BA743}" destId="{741BEA8F-6273-492C-B7AB-2529956386CF}" srcOrd="0" destOrd="0" presId="urn:microsoft.com/office/officeart/2005/8/layout/orgChart1"/>
    <dgm:cxn modelId="{89D89174-811C-40E7-95F9-CE77EA82047D}" type="presParOf" srcId="{46E30C61-FFB7-42E4-A960-BBCD729BA743}" destId="{ED7C9CB1-F0CE-448E-BC0E-6702CD000815}" srcOrd="1" destOrd="0" presId="urn:microsoft.com/office/officeart/2005/8/layout/orgChart1"/>
    <dgm:cxn modelId="{3193B738-B83F-4155-B632-7BBDEC82B60A}" type="presParOf" srcId="{ED7C9CB1-F0CE-448E-BC0E-6702CD000815}" destId="{95690B0B-43BD-4253-B1BE-0BD7EDD27DD0}" srcOrd="0" destOrd="0" presId="urn:microsoft.com/office/officeart/2005/8/layout/orgChart1"/>
    <dgm:cxn modelId="{65433F1E-331B-40B8-96EB-86ACCCC1E857}" type="presParOf" srcId="{95690B0B-43BD-4253-B1BE-0BD7EDD27DD0}" destId="{F91C61B8-2990-435D-BA28-B8C8278076D1}" srcOrd="0" destOrd="0" presId="urn:microsoft.com/office/officeart/2005/8/layout/orgChart1"/>
    <dgm:cxn modelId="{07BBDF35-FADB-4D26-8F68-AF393DFB5D75}" type="presParOf" srcId="{95690B0B-43BD-4253-B1BE-0BD7EDD27DD0}" destId="{363B4DA4-A620-4502-8505-6D9E3D849268}" srcOrd="1" destOrd="0" presId="urn:microsoft.com/office/officeart/2005/8/layout/orgChart1"/>
    <dgm:cxn modelId="{94364B36-1F87-45EA-9867-94C5DF42987A}" type="presParOf" srcId="{ED7C9CB1-F0CE-448E-BC0E-6702CD000815}" destId="{D0AC2CAC-F555-4559-A857-EF92789BF185}" srcOrd="1" destOrd="0" presId="urn:microsoft.com/office/officeart/2005/8/layout/orgChart1"/>
    <dgm:cxn modelId="{C45D624C-A5AC-4403-8CB2-DC1520FF2BE2}" type="presParOf" srcId="{ED7C9CB1-F0CE-448E-BC0E-6702CD000815}" destId="{4178C0DB-BDA8-4C9B-83F0-013C6370E3A1}" srcOrd="2" destOrd="0" presId="urn:microsoft.com/office/officeart/2005/8/layout/orgChart1"/>
    <dgm:cxn modelId="{B4431B72-AC4E-4995-A383-EAE34C8DD3CE}" type="presParOf" srcId="{46E30C61-FFB7-42E4-A960-BBCD729BA743}" destId="{A6D9D3BA-8D10-4356-B2C2-272AF1C7E2B8}" srcOrd="2" destOrd="0" presId="urn:microsoft.com/office/officeart/2005/8/layout/orgChart1"/>
    <dgm:cxn modelId="{9D3324F7-7551-4B6F-8FB9-D18460F6F714}" type="presParOf" srcId="{46E30C61-FFB7-42E4-A960-BBCD729BA743}" destId="{D83AD5F9-8DD4-4EAE-AD91-FCDE176ED540}" srcOrd="3" destOrd="0" presId="urn:microsoft.com/office/officeart/2005/8/layout/orgChart1"/>
    <dgm:cxn modelId="{7A80F2D9-FED6-421B-BB67-C48B3E6528A3}" type="presParOf" srcId="{D83AD5F9-8DD4-4EAE-AD91-FCDE176ED540}" destId="{ACAC8995-C879-4195-95C7-A82F165EA2D6}" srcOrd="0" destOrd="0" presId="urn:microsoft.com/office/officeart/2005/8/layout/orgChart1"/>
    <dgm:cxn modelId="{C247E43C-D725-443C-802A-620B90DF7E1D}" type="presParOf" srcId="{ACAC8995-C879-4195-95C7-A82F165EA2D6}" destId="{7FB5A1FD-4A63-484D-9EEC-4A72DE5B0676}" srcOrd="0" destOrd="0" presId="urn:microsoft.com/office/officeart/2005/8/layout/orgChart1"/>
    <dgm:cxn modelId="{590CAAAB-E38D-4BCC-8BE5-112749377D5C}" type="presParOf" srcId="{ACAC8995-C879-4195-95C7-A82F165EA2D6}" destId="{5658D13D-7D4C-4975-A23D-51E1D0E9EDF0}" srcOrd="1" destOrd="0" presId="urn:microsoft.com/office/officeart/2005/8/layout/orgChart1"/>
    <dgm:cxn modelId="{C3CF795B-4B03-40ED-BC19-90F2C60E7F11}" type="presParOf" srcId="{D83AD5F9-8DD4-4EAE-AD91-FCDE176ED540}" destId="{4E068997-76D9-4050-9DE4-04EA8573D9E9}" srcOrd="1" destOrd="0" presId="urn:microsoft.com/office/officeart/2005/8/layout/orgChart1"/>
    <dgm:cxn modelId="{6271149A-41DA-4BF3-81DE-C6E2921D18B7}" type="presParOf" srcId="{D83AD5F9-8DD4-4EAE-AD91-FCDE176ED540}" destId="{B46594F9-9713-4AB8-9316-326825040452}" srcOrd="2" destOrd="0" presId="urn:microsoft.com/office/officeart/2005/8/layout/orgChart1"/>
    <dgm:cxn modelId="{0F952C50-54A9-4DD0-AFA8-6F68DBB5E4A6}" type="presParOf" srcId="{3A54C5E8-93FE-46D7-ACEA-B8443348D071}" destId="{BEDAA642-B2A3-46CC-817F-8447684CC16D}" srcOrd="2" destOrd="0" presId="urn:microsoft.com/office/officeart/2005/8/layout/orgChart1"/>
    <dgm:cxn modelId="{E5DB20FF-C653-4BD1-B5F1-7DBEF834FF5B}" type="presParOf" srcId="{A89F9367-0463-4491-9EC7-4BBE4A21F505}" destId="{CE677814-1C0A-42E6-9C6A-B9BFEA0D56E6}" srcOrd="6" destOrd="0" presId="urn:microsoft.com/office/officeart/2005/8/layout/orgChart1"/>
    <dgm:cxn modelId="{015A8DC1-8806-45ED-B3C3-72F82C36C25A}" type="presParOf" srcId="{A89F9367-0463-4491-9EC7-4BBE4A21F505}" destId="{AA064792-F2BC-4E74-ADCD-44A16A71B2D1}" srcOrd="7" destOrd="0" presId="urn:microsoft.com/office/officeart/2005/8/layout/orgChart1"/>
    <dgm:cxn modelId="{CD1AD139-4F00-4CFB-895E-05C878E553FD}" type="presParOf" srcId="{AA064792-F2BC-4E74-ADCD-44A16A71B2D1}" destId="{36B392FE-96DC-447F-B921-1627B1F24F65}" srcOrd="0" destOrd="0" presId="urn:microsoft.com/office/officeart/2005/8/layout/orgChart1"/>
    <dgm:cxn modelId="{A120114C-B0C3-4BC2-9163-3B3E2607BC47}" type="presParOf" srcId="{36B392FE-96DC-447F-B921-1627B1F24F65}" destId="{B2BD933E-3EA4-4E1A-9585-E828EC11A161}" srcOrd="0" destOrd="0" presId="urn:microsoft.com/office/officeart/2005/8/layout/orgChart1"/>
    <dgm:cxn modelId="{D807E56E-F4E3-4912-8283-B14644F8B7BA}" type="presParOf" srcId="{36B392FE-96DC-447F-B921-1627B1F24F65}" destId="{24811478-E65C-4E47-9AC3-FCE19AF13C63}" srcOrd="1" destOrd="0" presId="urn:microsoft.com/office/officeart/2005/8/layout/orgChart1"/>
    <dgm:cxn modelId="{9A43FB6D-B326-46F6-A46A-0427E623CB00}" type="presParOf" srcId="{AA064792-F2BC-4E74-ADCD-44A16A71B2D1}" destId="{8B2A8D68-BB2A-4C03-977F-A0AD8B75490B}" srcOrd="1" destOrd="0" presId="urn:microsoft.com/office/officeart/2005/8/layout/orgChart1"/>
    <dgm:cxn modelId="{9DB0A07C-0E1C-403E-8EA7-996EF5B4444E}" type="presParOf" srcId="{AA064792-F2BC-4E74-ADCD-44A16A71B2D1}" destId="{6DEB870B-F4D3-486F-9D47-E9E3F462DD7F}" srcOrd="2" destOrd="0" presId="urn:microsoft.com/office/officeart/2005/8/layout/orgChart1"/>
    <dgm:cxn modelId="{1C76F2D8-C9B7-4158-8EFF-5092F1DD5790}" type="presParOf" srcId="{A89F9367-0463-4491-9EC7-4BBE4A21F505}" destId="{B0200226-8282-4CC8-923F-41FD0C535ADB}" srcOrd="8" destOrd="0" presId="urn:microsoft.com/office/officeart/2005/8/layout/orgChart1"/>
    <dgm:cxn modelId="{1911BB09-FF7E-4B93-AF2E-FC235D4BEFD8}" type="presParOf" srcId="{A89F9367-0463-4491-9EC7-4BBE4A21F505}" destId="{3153BA3A-36B2-4833-A61D-345AF62B0FD1}" srcOrd="9" destOrd="0" presId="urn:microsoft.com/office/officeart/2005/8/layout/orgChart1"/>
    <dgm:cxn modelId="{43479A4E-65E8-4F0B-8B6A-DE6CE5F93DE9}" type="presParOf" srcId="{3153BA3A-36B2-4833-A61D-345AF62B0FD1}" destId="{DC085F49-D14A-4F9D-8A77-3D36606CF2E5}" srcOrd="0" destOrd="0" presId="urn:microsoft.com/office/officeart/2005/8/layout/orgChart1"/>
    <dgm:cxn modelId="{A78B7917-9B5A-4C53-ABE4-04A158F5871F}" type="presParOf" srcId="{DC085F49-D14A-4F9D-8A77-3D36606CF2E5}" destId="{AE7E8F6B-91E2-48FC-91F8-2DFA37F035B9}" srcOrd="0" destOrd="0" presId="urn:microsoft.com/office/officeart/2005/8/layout/orgChart1"/>
    <dgm:cxn modelId="{7FD52DEB-977D-42BF-A8B9-5F4405120A1E}" type="presParOf" srcId="{DC085F49-D14A-4F9D-8A77-3D36606CF2E5}" destId="{AFE9FBDE-4030-4388-94A0-0DA0BB2B9E53}" srcOrd="1" destOrd="0" presId="urn:microsoft.com/office/officeart/2005/8/layout/orgChart1"/>
    <dgm:cxn modelId="{BE858269-3F2E-4774-B20E-D0F7FFB3A4E2}" type="presParOf" srcId="{3153BA3A-36B2-4833-A61D-345AF62B0FD1}" destId="{867156AB-C34A-4076-9E8D-B3F06D78549F}" srcOrd="1" destOrd="0" presId="urn:microsoft.com/office/officeart/2005/8/layout/orgChart1"/>
    <dgm:cxn modelId="{C12D9818-5ACD-448A-A54D-7B37A30F8C5C}" type="presParOf" srcId="{867156AB-C34A-4076-9E8D-B3F06D78549F}" destId="{1F5E4A50-3D3B-4BBB-9BD9-A493DCE3E2D3}" srcOrd="0" destOrd="0" presId="urn:microsoft.com/office/officeart/2005/8/layout/orgChart1"/>
    <dgm:cxn modelId="{834840AA-DFF8-41DC-BFA5-CFF5163B975D}" type="presParOf" srcId="{867156AB-C34A-4076-9E8D-B3F06D78549F}" destId="{874CCDC7-74A5-4311-84AC-196CE9A81810}" srcOrd="1" destOrd="0" presId="urn:microsoft.com/office/officeart/2005/8/layout/orgChart1"/>
    <dgm:cxn modelId="{46DCDC5B-4E7B-45AC-A3DC-6B07BAD7028C}" type="presParOf" srcId="{874CCDC7-74A5-4311-84AC-196CE9A81810}" destId="{42691FCA-961E-4D63-A088-45B4DB777A99}" srcOrd="0" destOrd="0" presId="urn:microsoft.com/office/officeart/2005/8/layout/orgChart1"/>
    <dgm:cxn modelId="{B3537AD3-B709-45DB-915E-F18E86684767}" type="presParOf" srcId="{42691FCA-961E-4D63-A088-45B4DB777A99}" destId="{673A5B97-8A37-4204-B720-19A345BE45C1}" srcOrd="0" destOrd="0" presId="urn:microsoft.com/office/officeart/2005/8/layout/orgChart1"/>
    <dgm:cxn modelId="{0EC9CEF8-6390-485D-9D3E-61B3D38D1042}" type="presParOf" srcId="{42691FCA-961E-4D63-A088-45B4DB777A99}" destId="{0D97D5BC-5D77-47A8-9D2D-754734930601}" srcOrd="1" destOrd="0" presId="urn:microsoft.com/office/officeart/2005/8/layout/orgChart1"/>
    <dgm:cxn modelId="{30739664-AE45-4453-8D33-3043A69C523B}" type="presParOf" srcId="{874CCDC7-74A5-4311-84AC-196CE9A81810}" destId="{04AD09CB-A045-4E8A-A750-C11CE211E986}" srcOrd="1" destOrd="0" presId="urn:microsoft.com/office/officeart/2005/8/layout/orgChart1"/>
    <dgm:cxn modelId="{7D3B5F74-6DDB-4DD7-967B-F158387A1CA6}" type="presParOf" srcId="{874CCDC7-74A5-4311-84AC-196CE9A81810}" destId="{E72C1BD1-0D50-416D-8D43-11F58CB4F3C7}" srcOrd="2" destOrd="0" presId="urn:microsoft.com/office/officeart/2005/8/layout/orgChart1"/>
    <dgm:cxn modelId="{49B2E070-E5F6-4CFF-A757-E85A1BD4A792}" type="presParOf" srcId="{3153BA3A-36B2-4833-A61D-345AF62B0FD1}" destId="{7C9E609E-8D30-49DE-892E-3BB6B3EE58F0}" srcOrd="2" destOrd="0" presId="urn:microsoft.com/office/officeart/2005/8/layout/orgChart1"/>
    <dgm:cxn modelId="{3F01A701-DDE9-4A95-85F2-E1BB9FC52C5C}" type="presParOf" srcId="{A89F9367-0463-4491-9EC7-4BBE4A21F505}" destId="{1F2ABF9D-F836-48CB-B502-29ED58C2255D}" srcOrd="10" destOrd="0" presId="urn:microsoft.com/office/officeart/2005/8/layout/orgChart1"/>
    <dgm:cxn modelId="{1B6FB567-6040-4904-925B-E08829E5776B}" type="presParOf" srcId="{A89F9367-0463-4491-9EC7-4BBE4A21F505}" destId="{29B2EC1E-A5BE-4ED7-A0B5-9FC6BC61F306}" srcOrd="11" destOrd="0" presId="urn:microsoft.com/office/officeart/2005/8/layout/orgChart1"/>
    <dgm:cxn modelId="{C067C28E-F8E8-40A1-8BF5-EE3951FA27D6}" type="presParOf" srcId="{29B2EC1E-A5BE-4ED7-A0B5-9FC6BC61F306}" destId="{5BE8CCAA-ADDB-46B3-9108-5F2F905F474B}" srcOrd="0" destOrd="0" presId="urn:microsoft.com/office/officeart/2005/8/layout/orgChart1"/>
    <dgm:cxn modelId="{808FF4D1-5046-4279-9A49-803F87DE095E}" type="presParOf" srcId="{5BE8CCAA-ADDB-46B3-9108-5F2F905F474B}" destId="{17D06C0F-8C9F-42F8-8994-35BAA0563024}" srcOrd="0" destOrd="0" presId="urn:microsoft.com/office/officeart/2005/8/layout/orgChart1"/>
    <dgm:cxn modelId="{629646AE-3BD0-4EC2-9FC7-531D91A86E9D}" type="presParOf" srcId="{5BE8CCAA-ADDB-46B3-9108-5F2F905F474B}" destId="{5E958982-1B51-4997-9271-29A9A3A1CAD6}" srcOrd="1" destOrd="0" presId="urn:microsoft.com/office/officeart/2005/8/layout/orgChart1"/>
    <dgm:cxn modelId="{706A9016-937B-4C83-900E-C770723EF1AC}" type="presParOf" srcId="{29B2EC1E-A5BE-4ED7-A0B5-9FC6BC61F306}" destId="{D0B081B4-CC06-43AA-A703-CB68E9736A43}" srcOrd="1" destOrd="0" presId="urn:microsoft.com/office/officeart/2005/8/layout/orgChart1"/>
    <dgm:cxn modelId="{72D81472-E078-41AA-B168-5B79550572BA}" type="presParOf" srcId="{D0B081B4-CC06-43AA-A703-CB68E9736A43}" destId="{6410BEBC-7D42-4D43-B7A4-CD6730AAD59E}" srcOrd="0" destOrd="0" presId="urn:microsoft.com/office/officeart/2005/8/layout/orgChart1"/>
    <dgm:cxn modelId="{81353DD5-ED74-4B66-88CD-461B025C130E}" type="presParOf" srcId="{D0B081B4-CC06-43AA-A703-CB68E9736A43}" destId="{0114C28B-DD3A-49BC-A20C-22B3372FA485}" srcOrd="1" destOrd="0" presId="urn:microsoft.com/office/officeart/2005/8/layout/orgChart1"/>
    <dgm:cxn modelId="{D9123297-DE1D-4ED8-8619-0C4356DA6ABB}" type="presParOf" srcId="{0114C28B-DD3A-49BC-A20C-22B3372FA485}" destId="{2A2B7AE0-F57B-49DB-8BE4-87E9156B6E6E}" srcOrd="0" destOrd="0" presId="urn:microsoft.com/office/officeart/2005/8/layout/orgChart1"/>
    <dgm:cxn modelId="{8165C6F1-6A58-4B55-98AB-A8304A403F5D}" type="presParOf" srcId="{2A2B7AE0-F57B-49DB-8BE4-87E9156B6E6E}" destId="{B645DF33-3D7A-4D95-8776-2C773C4D1AC1}" srcOrd="0" destOrd="0" presId="urn:microsoft.com/office/officeart/2005/8/layout/orgChart1"/>
    <dgm:cxn modelId="{7DD47E25-8560-4E79-B98A-5ED31800FD01}" type="presParOf" srcId="{2A2B7AE0-F57B-49DB-8BE4-87E9156B6E6E}" destId="{F2D1DF0E-3C97-485A-8C45-07812758742E}" srcOrd="1" destOrd="0" presId="urn:microsoft.com/office/officeart/2005/8/layout/orgChart1"/>
    <dgm:cxn modelId="{77E5F88E-43DA-488A-8C91-8C396186B5A6}" type="presParOf" srcId="{0114C28B-DD3A-49BC-A20C-22B3372FA485}" destId="{34F14CC9-7788-42BC-94A2-3650588CD0D5}" srcOrd="1" destOrd="0" presId="urn:microsoft.com/office/officeart/2005/8/layout/orgChart1"/>
    <dgm:cxn modelId="{51BBE5CD-3A44-40C8-9D53-FEA4E9624B58}" type="presParOf" srcId="{0114C28B-DD3A-49BC-A20C-22B3372FA485}" destId="{DBC7CDCF-86D0-4073-B9C5-51D49FBB57AA}" srcOrd="2" destOrd="0" presId="urn:microsoft.com/office/officeart/2005/8/layout/orgChart1"/>
    <dgm:cxn modelId="{C2724694-037E-4BF2-85C5-1E8E8891EA58}" type="presParOf" srcId="{D0B081B4-CC06-43AA-A703-CB68E9736A43}" destId="{F9A4A7AE-8A27-4714-B175-5784242BD751}" srcOrd="2" destOrd="0" presId="urn:microsoft.com/office/officeart/2005/8/layout/orgChart1"/>
    <dgm:cxn modelId="{A1F0B762-6C84-416E-8D7C-9DFF0C5E7C73}" type="presParOf" srcId="{D0B081B4-CC06-43AA-A703-CB68E9736A43}" destId="{EC43952E-9734-4C44-8AE3-D9FBCABB2E1D}" srcOrd="3" destOrd="0" presId="urn:microsoft.com/office/officeart/2005/8/layout/orgChart1"/>
    <dgm:cxn modelId="{22C7DB08-1657-48E6-A0CF-331857764488}" type="presParOf" srcId="{EC43952E-9734-4C44-8AE3-D9FBCABB2E1D}" destId="{4DB296A9-87E4-4919-974D-A5321F883244}" srcOrd="0" destOrd="0" presId="urn:microsoft.com/office/officeart/2005/8/layout/orgChart1"/>
    <dgm:cxn modelId="{6E172AE4-D6BE-413C-B205-290B23CA4B1C}" type="presParOf" srcId="{4DB296A9-87E4-4919-974D-A5321F883244}" destId="{E8887328-F8A6-445D-B8CA-0FE3D37A4054}" srcOrd="0" destOrd="0" presId="urn:microsoft.com/office/officeart/2005/8/layout/orgChart1"/>
    <dgm:cxn modelId="{B2E89F54-26F2-44E4-A97B-B77A06705C9F}" type="presParOf" srcId="{4DB296A9-87E4-4919-974D-A5321F883244}" destId="{5424B1DD-FECD-4349-BDD7-10FEA6D10B69}" srcOrd="1" destOrd="0" presId="urn:microsoft.com/office/officeart/2005/8/layout/orgChart1"/>
    <dgm:cxn modelId="{9959D6F5-CE61-421C-AFB7-7BF00F606D9C}" type="presParOf" srcId="{EC43952E-9734-4C44-8AE3-D9FBCABB2E1D}" destId="{5306ADD0-850C-4285-9903-2B296E7301D6}" srcOrd="1" destOrd="0" presId="urn:microsoft.com/office/officeart/2005/8/layout/orgChart1"/>
    <dgm:cxn modelId="{5ECA61C8-66B1-4935-8742-101AF116B9A9}" type="presParOf" srcId="{EC43952E-9734-4C44-8AE3-D9FBCABB2E1D}" destId="{6A3335E8-32C2-479B-8660-E3FD745F6269}" srcOrd="2" destOrd="0" presId="urn:microsoft.com/office/officeart/2005/8/layout/orgChart1"/>
    <dgm:cxn modelId="{8252C429-AF94-4770-A089-A955DD10B739}" type="presParOf" srcId="{29B2EC1E-A5BE-4ED7-A0B5-9FC6BC61F306}" destId="{984C75F0-51B7-410D-A0DE-67434EF07822}" srcOrd="2" destOrd="0" presId="urn:microsoft.com/office/officeart/2005/8/layout/orgChart1"/>
    <dgm:cxn modelId="{04DC1429-3FA0-4D56-8A3C-2EDB3156AA4B}" type="presParOf" srcId="{A89F9367-0463-4491-9EC7-4BBE4A21F505}" destId="{86249A7A-3130-4864-B48B-B09EDF4FE466}" srcOrd="12" destOrd="0" presId="urn:microsoft.com/office/officeart/2005/8/layout/orgChart1"/>
    <dgm:cxn modelId="{80E16D19-E56B-4E1F-AC46-6FDE98ECA802}" type="presParOf" srcId="{A89F9367-0463-4491-9EC7-4BBE4A21F505}" destId="{39B1CBB8-252E-4FD6-AE59-AFD296FF2327}" srcOrd="13" destOrd="0" presId="urn:microsoft.com/office/officeart/2005/8/layout/orgChart1"/>
    <dgm:cxn modelId="{5CE08222-BEDD-48ED-9A34-3394FEFD51FB}" type="presParOf" srcId="{39B1CBB8-252E-4FD6-AE59-AFD296FF2327}" destId="{5DB9C6E4-99CC-4881-AD49-2886D1873ED5}" srcOrd="0" destOrd="0" presId="urn:microsoft.com/office/officeart/2005/8/layout/orgChart1"/>
    <dgm:cxn modelId="{B3CAC3E8-5874-4FBA-A82D-A828AFD68B7F}" type="presParOf" srcId="{5DB9C6E4-99CC-4881-AD49-2886D1873ED5}" destId="{53321B8D-88DB-469A-A198-A73F9403A9EE}" srcOrd="0" destOrd="0" presId="urn:microsoft.com/office/officeart/2005/8/layout/orgChart1"/>
    <dgm:cxn modelId="{5D89E133-E75F-4C39-A81B-EA2552D8E6B7}" type="presParOf" srcId="{5DB9C6E4-99CC-4881-AD49-2886D1873ED5}" destId="{04A76473-1967-414E-80DA-E0C7CB8AA01C}" srcOrd="1" destOrd="0" presId="urn:microsoft.com/office/officeart/2005/8/layout/orgChart1"/>
    <dgm:cxn modelId="{FBF3B57B-794B-4DCA-985B-E3773634D7D1}" type="presParOf" srcId="{39B1CBB8-252E-4FD6-AE59-AFD296FF2327}" destId="{71165708-F9E7-453D-B4F5-2440CB24FFD2}" srcOrd="1" destOrd="0" presId="urn:microsoft.com/office/officeart/2005/8/layout/orgChart1"/>
    <dgm:cxn modelId="{90578434-928E-4DA7-86B0-F47539E0E859}" type="presParOf" srcId="{71165708-F9E7-453D-B4F5-2440CB24FFD2}" destId="{AD64A335-E546-49DA-9F61-311078467928}" srcOrd="0" destOrd="0" presId="urn:microsoft.com/office/officeart/2005/8/layout/orgChart1"/>
    <dgm:cxn modelId="{4C68168C-5C1C-4771-AEAE-E29B012852B6}" type="presParOf" srcId="{71165708-F9E7-453D-B4F5-2440CB24FFD2}" destId="{A610BEBD-61EE-4EFC-B9C6-5A052C171FC0}" srcOrd="1" destOrd="0" presId="urn:microsoft.com/office/officeart/2005/8/layout/orgChart1"/>
    <dgm:cxn modelId="{B64BFB90-D030-4750-B552-639E3A69CC49}" type="presParOf" srcId="{A610BEBD-61EE-4EFC-B9C6-5A052C171FC0}" destId="{7C77D5DD-712A-4D9D-8C9E-B709F19EC3F5}" srcOrd="0" destOrd="0" presId="urn:microsoft.com/office/officeart/2005/8/layout/orgChart1"/>
    <dgm:cxn modelId="{3C024AA4-57C6-4B25-9AEB-81703F0DDF8B}" type="presParOf" srcId="{7C77D5DD-712A-4D9D-8C9E-B709F19EC3F5}" destId="{81160688-7319-4A6C-ADB8-7ABE02DA9C66}" srcOrd="0" destOrd="0" presId="urn:microsoft.com/office/officeart/2005/8/layout/orgChart1"/>
    <dgm:cxn modelId="{8EADE507-BD52-4E17-8DBF-3ED28D2BCC51}" type="presParOf" srcId="{7C77D5DD-712A-4D9D-8C9E-B709F19EC3F5}" destId="{66B9F7BE-1724-4995-BCF7-E9C1DE6ED0A0}" srcOrd="1" destOrd="0" presId="urn:microsoft.com/office/officeart/2005/8/layout/orgChart1"/>
    <dgm:cxn modelId="{8DC018DD-140D-4139-8B38-1462E917FBAE}" type="presParOf" srcId="{A610BEBD-61EE-4EFC-B9C6-5A052C171FC0}" destId="{3246E7E4-8DD9-4A47-96D5-AC979D14FAB9}" srcOrd="1" destOrd="0" presId="urn:microsoft.com/office/officeart/2005/8/layout/orgChart1"/>
    <dgm:cxn modelId="{5D83061C-22BA-4B3D-B589-47749A8CA7FC}" type="presParOf" srcId="{A610BEBD-61EE-4EFC-B9C6-5A052C171FC0}" destId="{D3AA0014-CD36-4344-8861-85330D8B01D7}" srcOrd="2" destOrd="0" presId="urn:microsoft.com/office/officeart/2005/8/layout/orgChart1"/>
    <dgm:cxn modelId="{B88A8C93-4FCA-4CF3-A74E-9D750467F5B9}" type="presParOf" srcId="{71165708-F9E7-453D-B4F5-2440CB24FFD2}" destId="{CC5F4EA4-08FF-4DCB-B05D-B9D87DECC67E}" srcOrd="2" destOrd="0" presId="urn:microsoft.com/office/officeart/2005/8/layout/orgChart1"/>
    <dgm:cxn modelId="{993FACB8-3C04-441E-B176-4DFEE0C714E0}" type="presParOf" srcId="{71165708-F9E7-453D-B4F5-2440CB24FFD2}" destId="{E0DAA01B-CD75-447C-BD09-EC4643129958}" srcOrd="3" destOrd="0" presId="urn:microsoft.com/office/officeart/2005/8/layout/orgChart1"/>
    <dgm:cxn modelId="{03938FE0-0148-4C89-B1AD-1167BBCEAB86}" type="presParOf" srcId="{E0DAA01B-CD75-447C-BD09-EC4643129958}" destId="{3DF531D6-8C3E-492D-8C21-2BB1DF6C6338}" srcOrd="0" destOrd="0" presId="urn:microsoft.com/office/officeart/2005/8/layout/orgChart1"/>
    <dgm:cxn modelId="{D756178A-A5A2-4C14-BC0D-C6F39567ED5B}" type="presParOf" srcId="{3DF531D6-8C3E-492D-8C21-2BB1DF6C6338}" destId="{59BEC850-A99F-4A5A-A119-07CBDF94E7E9}" srcOrd="0" destOrd="0" presId="urn:microsoft.com/office/officeart/2005/8/layout/orgChart1"/>
    <dgm:cxn modelId="{F0799D16-9B2F-4632-8A4C-767ACC465DBD}" type="presParOf" srcId="{3DF531D6-8C3E-492D-8C21-2BB1DF6C6338}" destId="{DF2A5DB5-330E-43E3-8F74-C66C372697CE}" srcOrd="1" destOrd="0" presId="urn:microsoft.com/office/officeart/2005/8/layout/orgChart1"/>
    <dgm:cxn modelId="{38D3AE31-46CE-4ACF-BB13-BC2FE930CE66}" type="presParOf" srcId="{E0DAA01B-CD75-447C-BD09-EC4643129958}" destId="{3D4CBBE5-02BE-4146-A4DC-CBA9EE152ECD}" srcOrd="1" destOrd="0" presId="urn:microsoft.com/office/officeart/2005/8/layout/orgChart1"/>
    <dgm:cxn modelId="{044F4D01-6E27-4DC8-A686-49A496C98027}" type="presParOf" srcId="{E0DAA01B-CD75-447C-BD09-EC4643129958}" destId="{A451DAD0-47E3-4DCA-9296-C0087710FC74}" srcOrd="2" destOrd="0" presId="urn:microsoft.com/office/officeart/2005/8/layout/orgChart1"/>
    <dgm:cxn modelId="{E041D488-43A5-4947-A643-CBE5B6AAAB42}" type="presParOf" srcId="{71165708-F9E7-453D-B4F5-2440CB24FFD2}" destId="{534CAED2-90F4-4DB9-ACE9-C4FC315B37A4}" srcOrd="4" destOrd="0" presId="urn:microsoft.com/office/officeart/2005/8/layout/orgChart1"/>
    <dgm:cxn modelId="{2C06C62B-CF09-4512-9DCA-295447EEDC73}" type="presParOf" srcId="{71165708-F9E7-453D-B4F5-2440CB24FFD2}" destId="{C6E6E58F-8820-4184-BD68-02BA069DCB65}" srcOrd="5" destOrd="0" presId="urn:microsoft.com/office/officeart/2005/8/layout/orgChart1"/>
    <dgm:cxn modelId="{4D774AAE-47F3-4E93-AC1E-FA696DA65FEB}" type="presParOf" srcId="{C6E6E58F-8820-4184-BD68-02BA069DCB65}" destId="{A6B51FD3-C268-48CF-9A13-1B68A61EEF83}" srcOrd="0" destOrd="0" presId="urn:microsoft.com/office/officeart/2005/8/layout/orgChart1"/>
    <dgm:cxn modelId="{D5A47848-042D-488E-996E-4D1B96953584}" type="presParOf" srcId="{A6B51FD3-C268-48CF-9A13-1B68A61EEF83}" destId="{4891D71B-CCA3-480A-9AB0-15D044229117}" srcOrd="0" destOrd="0" presId="urn:microsoft.com/office/officeart/2005/8/layout/orgChart1"/>
    <dgm:cxn modelId="{248F9809-D131-4AA7-9851-D3ACCACB3B04}" type="presParOf" srcId="{A6B51FD3-C268-48CF-9A13-1B68A61EEF83}" destId="{BB726BDC-1025-4329-847C-C2CACFC614E6}" srcOrd="1" destOrd="0" presId="urn:microsoft.com/office/officeart/2005/8/layout/orgChart1"/>
    <dgm:cxn modelId="{6B52F1F2-F7CF-40E4-92E6-EF85C17E248E}" type="presParOf" srcId="{C6E6E58F-8820-4184-BD68-02BA069DCB65}" destId="{24D9624D-AACE-4C0D-B970-D17B85696739}" srcOrd="1" destOrd="0" presId="urn:microsoft.com/office/officeart/2005/8/layout/orgChart1"/>
    <dgm:cxn modelId="{0D8D2789-4D3A-4708-92FD-51D12F6C6B2E}" type="presParOf" srcId="{C6E6E58F-8820-4184-BD68-02BA069DCB65}" destId="{33146861-2009-4377-8F1A-6DA23101D061}" srcOrd="2" destOrd="0" presId="urn:microsoft.com/office/officeart/2005/8/layout/orgChart1"/>
    <dgm:cxn modelId="{93BF3B67-15B0-4066-BD38-2FEE5B455998}" type="presParOf" srcId="{71165708-F9E7-453D-B4F5-2440CB24FFD2}" destId="{7A6CE199-0E61-456C-976C-9EF9BC88A224}" srcOrd="6" destOrd="0" presId="urn:microsoft.com/office/officeart/2005/8/layout/orgChart1"/>
    <dgm:cxn modelId="{DEE20A85-A922-4371-BA88-3D8720FB8BAA}" type="presParOf" srcId="{71165708-F9E7-453D-B4F5-2440CB24FFD2}" destId="{13906C5B-4EB5-4425-A907-18293E600C5F}" srcOrd="7" destOrd="0" presId="urn:microsoft.com/office/officeart/2005/8/layout/orgChart1"/>
    <dgm:cxn modelId="{B28FBEC0-2781-4599-A6EC-FC4FE27C996E}" type="presParOf" srcId="{13906C5B-4EB5-4425-A907-18293E600C5F}" destId="{675F39DD-AD38-4EE7-B1AF-DB1B0F5B404A}" srcOrd="0" destOrd="0" presId="urn:microsoft.com/office/officeart/2005/8/layout/orgChart1"/>
    <dgm:cxn modelId="{37186CF3-753F-4541-8AD6-1AACA7939605}" type="presParOf" srcId="{675F39DD-AD38-4EE7-B1AF-DB1B0F5B404A}" destId="{02C6495B-8BA6-4BD3-A1E6-340784A4FD17}" srcOrd="0" destOrd="0" presId="urn:microsoft.com/office/officeart/2005/8/layout/orgChart1"/>
    <dgm:cxn modelId="{D774D2C9-5867-457D-81A7-E26B06EBF22B}" type="presParOf" srcId="{675F39DD-AD38-4EE7-B1AF-DB1B0F5B404A}" destId="{CA4526CE-1344-499E-A739-2E273329C9FD}" srcOrd="1" destOrd="0" presId="urn:microsoft.com/office/officeart/2005/8/layout/orgChart1"/>
    <dgm:cxn modelId="{193FA711-4544-4370-9B5C-0146194105C5}" type="presParOf" srcId="{13906C5B-4EB5-4425-A907-18293E600C5F}" destId="{49C44AC4-6371-4379-8EE7-D5797E86BB39}" srcOrd="1" destOrd="0" presId="urn:microsoft.com/office/officeart/2005/8/layout/orgChart1"/>
    <dgm:cxn modelId="{745339E6-32D1-46B9-96ED-44D0C15563EB}" type="presParOf" srcId="{13906C5B-4EB5-4425-A907-18293E600C5F}" destId="{722694EC-6566-43D4-B7FD-83ABA741A35D}" srcOrd="2" destOrd="0" presId="urn:microsoft.com/office/officeart/2005/8/layout/orgChart1"/>
    <dgm:cxn modelId="{9D007AC7-230B-4DAA-B602-537555E81EAB}" type="presParOf" srcId="{71165708-F9E7-453D-B4F5-2440CB24FFD2}" destId="{24FE8AE7-BF7B-4CAF-83B4-7BD459354057}" srcOrd="8" destOrd="0" presId="urn:microsoft.com/office/officeart/2005/8/layout/orgChart1"/>
    <dgm:cxn modelId="{94450530-CE48-401A-92BE-E7ED161FB721}" type="presParOf" srcId="{71165708-F9E7-453D-B4F5-2440CB24FFD2}" destId="{1406F8F9-6B22-4F18-B898-73D8B78A7732}" srcOrd="9" destOrd="0" presId="urn:microsoft.com/office/officeart/2005/8/layout/orgChart1"/>
    <dgm:cxn modelId="{28938589-69B2-4DDE-BB82-80005D4C0235}" type="presParOf" srcId="{1406F8F9-6B22-4F18-B898-73D8B78A7732}" destId="{2C8E2DB6-F672-4212-8D4C-D6392A3F265B}" srcOrd="0" destOrd="0" presId="urn:microsoft.com/office/officeart/2005/8/layout/orgChart1"/>
    <dgm:cxn modelId="{214A600B-1BC3-45AE-93DB-3E80DA766FC2}" type="presParOf" srcId="{2C8E2DB6-F672-4212-8D4C-D6392A3F265B}" destId="{FDF41105-8FD7-40B1-8893-EEC354B3FB33}" srcOrd="0" destOrd="0" presId="urn:microsoft.com/office/officeart/2005/8/layout/orgChart1"/>
    <dgm:cxn modelId="{3553641C-9535-43B1-A5DC-2B583AD80E94}" type="presParOf" srcId="{2C8E2DB6-F672-4212-8D4C-D6392A3F265B}" destId="{28C0B3EF-CC71-4421-B322-AA96A020F4BC}" srcOrd="1" destOrd="0" presId="urn:microsoft.com/office/officeart/2005/8/layout/orgChart1"/>
    <dgm:cxn modelId="{68C38037-C6C0-4891-9020-59A69BC1AF74}" type="presParOf" srcId="{1406F8F9-6B22-4F18-B898-73D8B78A7732}" destId="{DA05E2C8-B9A9-4AB8-90AA-1B0847B29DDE}" srcOrd="1" destOrd="0" presId="urn:microsoft.com/office/officeart/2005/8/layout/orgChart1"/>
    <dgm:cxn modelId="{13CA370E-4756-40B2-988C-EDCBBAA7C83C}" type="presParOf" srcId="{1406F8F9-6B22-4F18-B898-73D8B78A7732}" destId="{765E79F2-933B-4E1F-B1AA-1AE6F887C48C}" srcOrd="2" destOrd="0" presId="urn:microsoft.com/office/officeart/2005/8/layout/orgChart1"/>
    <dgm:cxn modelId="{A05DDA0C-3DA4-4E81-B68A-ABE663659C01}" type="presParOf" srcId="{71165708-F9E7-453D-B4F5-2440CB24FFD2}" destId="{FB8B4DFA-D2B2-4E95-9D59-D6357CBA5D93}" srcOrd="10" destOrd="0" presId="urn:microsoft.com/office/officeart/2005/8/layout/orgChart1"/>
    <dgm:cxn modelId="{173F92B3-3D2D-46CB-B45F-E43EC5BCC5FB}" type="presParOf" srcId="{71165708-F9E7-453D-B4F5-2440CB24FFD2}" destId="{D5E87541-F15E-4C81-AD81-6518A247083A}" srcOrd="11" destOrd="0" presId="urn:microsoft.com/office/officeart/2005/8/layout/orgChart1"/>
    <dgm:cxn modelId="{FF97D985-C25C-4370-8275-0A11AA1B5238}" type="presParOf" srcId="{D5E87541-F15E-4C81-AD81-6518A247083A}" destId="{77AA8C35-A07A-4E05-9806-BF44D721F1AB}" srcOrd="0" destOrd="0" presId="urn:microsoft.com/office/officeart/2005/8/layout/orgChart1"/>
    <dgm:cxn modelId="{F6C096CD-998C-40DA-A7AE-1951F4887731}" type="presParOf" srcId="{77AA8C35-A07A-4E05-9806-BF44D721F1AB}" destId="{43663A7B-3CC1-4364-91D9-BCEC222718DA}" srcOrd="0" destOrd="0" presId="urn:microsoft.com/office/officeart/2005/8/layout/orgChart1"/>
    <dgm:cxn modelId="{399C2B6C-5403-47FB-B352-49D5A8681FCC}" type="presParOf" srcId="{77AA8C35-A07A-4E05-9806-BF44D721F1AB}" destId="{F2750D8E-FD9F-43A0-A18E-E7947756F0EA}" srcOrd="1" destOrd="0" presId="urn:microsoft.com/office/officeart/2005/8/layout/orgChart1"/>
    <dgm:cxn modelId="{8933CB9F-9E09-44F0-B469-5D3F33340E31}" type="presParOf" srcId="{D5E87541-F15E-4C81-AD81-6518A247083A}" destId="{144BECD0-E2E5-45DE-A64E-2A2008327CB5}" srcOrd="1" destOrd="0" presId="urn:microsoft.com/office/officeart/2005/8/layout/orgChart1"/>
    <dgm:cxn modelId="{D38075F6-71A4-43C9-A285-9E81341164D2}" type="presParOf" srcId="{D5E87541-F15E-4C81-AD81-6518A247083A}" destId="{4026D7B6-82BF-460C-A56A-5AB339AB0F8E}" srcOrd="2" destOrd="0" presId="urn:microsoft.com/office/officeart/2005/8/layout/orgChart1"/>
    <dgm:cxn modelId="{043431B4-D91B-491A-A1B9-EF7B8DCC97E2}" type="presParOf" srcId="{39B1CBB8-252E-4FD6-AE59-AFD296FF2327}" destId="{CA4CA66B-BD36-4424-8B20-92A4363C4F69}" srcOrd="2" destOrd="0" presId="urn:microsoft.com/office/officeart/2005/8/layout/orgChart1"/>
    <dgm:cxn modelId="{55E69D47-AF66-46BB-92E2-BADB52D3705A}" type="presParOf" srcId="{88ADEFF4-34D5-45BC-BBF8-2E793CA912E7}" destId="{00D900DD-908F-47D4-AE88-363FA6E03DB5}" srcOrd="2" destOrd="0" presId="urn:microsoft.com/office/officeart/2005/8/layout/orgChart1"/>
    <dgm:cxn modelId="{827BF67A-2A41-4D9E-8FEE-3055257F2E6F}" type="presParOf" srcId="{4DE8E761-B3E1-4403-9218-DA051FDCF857}" destId="{2770490A-F1F1-4281-BB4F-B99761C9F09E}" srcOrd="2" destOrd="0" presId="urn:microsoft.com/office/officeart/2005/8/layout/orgChart1"/>
    <dgm:cxn modelId="{91D459CA-0195-4522-A124-A22055462E53}" type="presParOf" srcId="{CA69EF6D-21A0-4A6B-ABF8-A0D052BE7E3C}" destId="{50EF84FC-14CE-444C-B2A3-F79BF4278D75}" srcOrd="1" destOrd="0" presId="urn:microsoft.com/office/officeart/2005/8/layout/orgChart1"/>
    <dgm:cxn modelId="{DE19A21B-57B1-4473-9FD3-ED4488714919}" type="presParOf" srcId="{50EF84FC-14CE-444C-B2A3-F79BF4278D75}" destId="{9DD40A1C-2E79-478C-AE46-82AA6B35C43B}" srcOrd="0" destOrd="0" presId="urn:microsoft.com/office/officeart/2005/8/layout/orgChart1"/>
    <dgm:cxn modelId="{6603A2B0-1D6C-42D2-A6B5-9CA9356E15FE}" type="presParOf" srcId="{9DD40A1C-2E79-478C-AE46-82AA6B35C43B}" destId="{2E1C150D-4BE2-4DA5-A922-E56B6967AF01}" srcOrd="0" destOrd="0" presId="urn:microsoft.com/office/officeart/2005/8/layout/orgChart1"/>
    <dgm:cxn modelId="{CA2C03E2-91BE-4328-AC87-72F6AFA92D2F}" type="presParOf" srcId="{9DD40A1C-2E79-478C-AE46-82AA6B35C43B}" destId="{02E0F873-1714-45BE-8EE7-74A10741D94F}" srcOrd="1" destOrd="0" presId="urn:microsoft.com/office/officeart/2005/8/layout/orgChart1"/>
    <dgm:cxn modelId="{9D54A418-713B-47D2-A353-9CAA38FAB00B}" type="presParOf" srcId="{50EF84FC-14CE-444C-B2A3-F79BF4278D75}" destId="{B9372BB8-C849-4A84-81A6-3B83367A7411}" srcOrd="1" destOrd="0" presId="urn:microsoft.com/office/officeart/2005/8/layout/orgChart1"/>
    <dgm:cxn modelId="{E838EB3D-4A43-4270-AB95-78A7D0BDE91C}" type="presParOf" srcId="{50EF84FC-14CE-444C-B2A3-F79BF4278D75}" destId="{11EAE274-A1D9-434F-8800-F7EB138EBD25}" srcOrd="2" destOrd="0" presId="urn:microsoft.com/office/officeart/2005/8/layout/orgChart1"/>
    <dgm:cxn modelId="{C9D74482-4E6A-47D1-81BF-21D3DB8EA869}" type="presParOf" srcId="{CA69EF6D-21A0-4A6B-ABF8-A0D052BE7E3C}" destId="{F209445A-96A2-4DAA-AE40-8F91F2C4A025}" srcOrd="2" destOrd="0" presId="urn:microsoft.com/office/officeart/2005/8/layout/orgChart1"/>
    <dgm:cxn modelId="{516FBF19-AF3D-4CD9-832D-C54E24F6B199}" type="presParOf" srcId="{F209445A-96A2-4DAA-AE40-8F91F2C4A025}" destId="{C7163A2D-466E-40D9-A04A-04A9C442FA07}" srcOrd="0" destOrd="0" presId="urn:microsoft.com/office/officeart/2005/8/layout/orgChart1"/>
    <dgm:cxn modelId="{0F3B4B84-4F9F-4523-AB7D-6FE9CE1A9883}" type="presParOf" srcId="{C7163A2D-466E-40D9-A04A-04A9C442FA07}" destId="{E8EE5F32-A022-4EC7-BC03-C59837798D53}" srcOrd="0" destOrd="0" presId="urn:microsoft.com/office/officeart/2005/8/layout/orgChart1"/>
    <dgm:cxn modelId="{DAA9DC8B-F8FC-4592-87A1-F3912B919E2A}" type="presParOf" srcId="{C7163A2D-466E-40D9-A04A-04A9C442FA07}" destId="{D3B75BF4-B66C-47DF-8DA6-7579A37AE981}" srcOrd="1" destOrd="0" presId="urn:microsoft.com/office/officeart/2005/8/layout/orgChart1"/>
    <dgm:cxn modelId="{56D4ABBB-5217-42AD-AB22-06A4E262E6C6}" type="presParOf" srcId="{F209445A-96A2-4DAA-AE40-8F91F2C4A025}" destId="{5A5E47F1-A75A-487B-8563-9ECEAB4068D5}" srcOrd="1" destOrd="0" presId="urn:microsoft.com/office/officeart/2005/8/layout/orgChart1"/>
    <dgm:cxn modelId="{E880A3D7-17B9-4C31-A839-B312AD4A471B}" type="presParOf" srcId="{F209445A-96A2-4DAA-AE40-8F91F2C4A025}" destId="{8B10DD08-90A7-41F7-9A4D-652739C010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5603" name="Rectangle 3"/>
          <p:cNvSpPr>
            <a:spLocks noGrp="1" noChangeArrowheads="1"/>
          </p:cNvSpPr>
          <p:nvPr>
            <p:ph type="dt" sz="quarter" idx="1"/>
          </p:nvPr>
        </p:nvSpPr>
        <p:spPr bwMode="auto">
          <a:xfrm>
            <a:off x="3851275" y="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5604" name="Rectangle 4"/>
          <p:cNvSpPr>
            <a:spLocks noGrp="1" noChangeArrowheads="1"/>
          </p:cNvSpPr>
          <p:nvPr>
            <p:ph type="ftr" sz="quarter" idx="2"/>
          </p:nvPr>
        </p:nvSpPr>
        <p:spPr bwMode="auto">
          <a:xfrm>
            <a:off x="0" y="9377363"/>
            <a:ext cx="29448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5605" name="Rectangle 5"/>
          <p:cNvSpPr>
            <a:spLocks noGrp="1" noChangeArrowheads="1"/>
          </p:cNvSpPr>
          <p:nvPr>
            <p:ph type="sldNum" sz="quarter" idx="3"/>
          </p:nvPr>
        </p:nvSpPr>
        <p:spPr bwMode="auto">
          <a:xfrm>
            <a:off x="3851275" y="9377363"/>
            <a:ext cx="29448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6" tIns="46063" rIns="92126" bIns="46063" numCol="1" anchor="b" anchorCtr="0" compatLnSpc="1">
            <a:prstTxWarp prst="textNoShape">
              <a:avLst/>
            </a:prstTxWarp>
          </a:bodyPr>
          <a:lstStyle>
            <a:lvl1pPr algn="r" eaLnBrk="1" hangingPunct="1">
              <a:defRPr sz="1200"/>
            </a:lvl1pPr>
          </a:lstStyle>
          <a:p>
            <a:pPr>
              <a:defRPr/>
            </a:pPr>
            <a:fld id="{324C6C5D-4C67-4A62-A53C-CBFA41D46AC0}" type="slidenum">
              <a:rPr lang="en-GB" altLang="en-US"/>
              <a:pPr>
                <a:defRPr/>
              </a:pPr>
              <a:t>‹#›</a:t>
            </a:fld>
            <a:endParaRPr lang="en-GB" altLang="en-US"/>
          </a:p>
        </p:txBody>
      </p:sp>
    </p:spTree>
    <p:extLst>
      <p:ext uri="{BB962C8B-B14F-4D97-AF65-F5344CB8AC3E}">
        <p14:creationId xmlns:p14="http://schemas.microsoft.com/office/powerpoint/2010/main" val="31256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3713"/>
          </a:xfrm>
          <a:prstGeom prst="rect">
            <a:avLst/>
          </a:prstGeom>
        </p:spPr>
        <p:txBody>
          <a:bodyPr vert="horz" lIns="92126" tIns="46063" rIns="92126" bIns="46063"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idx="1"/>
          </p:nvPr>
        </p:nvSpPr>
        <p:spPr>
          <a:xfrm>
            <a:off x="3851275" y="0"/>
            <a:ext cx="2944813" cy="493713"/>
          </a:xfrm>
          <a:prstGeom prst="rect">
            <a:avLst/>
          </a:prstGeom>
        </p:spPr>
        <p:txBody>
          <a:bodyPr vert="horz" lIns="92126" tIns="46063" rIns="92126" bIns="46063" rtlCol="0"/>
          <a:lstStyle>
            <a:lvl1pPr algn="r" eaLnBrk="1" hangingPunct="1">
              <a:defRPr sz="1200">
                <a:latin typeface="Arial" charset="0"/>
              </a:defRPr>
            </a:lvl1pPr>
          </a:lstStyle>
          <a:p>
            <a:pPr>
              <a:defRPr/>
            </a:pPr>
            <a:fld id="{DDACA059-328D-4D89-B60C-33416D1FA07F}" type="datetimeFigureOut">
              <a:rPr lang="en-GB"/>
              <a:pPr>
                <a:defRPr/>
              </a:pPr>
              <a:t>23/06/2017</a:t>
            </a:fld>
            <a:endParaRPr lang="en-GB"/>
          </a:p>
        </p:txBody>
      </p:sp>
      <p:sp>
        <p:nvSpPr>
          <p:cNvPr id="4" name="Slide Image Placeholder 3"/>
          <p:cNvSpPr>
            <a:spLocks noGrp="1" noRot="1" noChangeAspect="1"/>
          </p:cNvSpPr>
          <p:nvPr>
            <p:ph type="sldImg" idx="2"/>
          </p:nvPr>
        </p:nvSpPr>
        <p:spPr>
          <a:xfrm>
            <a:off x="109538" y="741363"/>
            <a:ext cx="6578600" cy="3700462"/>
          </a:xfrm>
          <a:prstGeom prst="rect">
            <a:avLst/>
          </a:prstGeom>
          <a:noFill/>
          <a:ln w="12700">
            <a:solidFill>
              <a:prstClr val="black"/>
            </a:solidFill>
          </a:ln>
        </p:spPr>
        <p:txBody>
          <a:bodyPr vert="horz" lIns="92126" tIns="46063" rIns="92126" bIns="46063" rtlCol="0" anchor="ctr"/>
          <a:lstStyle/>
          <a:p>
            <a:pPr lvl="0"/>
            <a:endParaRPr lang="en-GB" noProof="0" smtClean="0"/>
          </a:p>
        </p:txBody>
      </p:sp>
      <p:sp>
        <p:nvSpPr>
          <p:cNvPr id="5" name="Notes Placeholder 4"/>
          <p:cNvSpPr>
            <a:spLocks noGrp="1"/>
          </p:cNvSpPr>
          <p:nvPr>
            <p:ph type="body" sz="quarter" idx="3"/>
          </p:nvPr>
        </p:nvSpPr>
        <p:spPr>
          <a:xfrm>
            <a:off x="681038" y="4689475"/>
            <a:ext cx="5435600" cy="4441825"/>
          </a:xfrm>
          <a:prstGeom prst="rect">
            <a:avLst/>
          </a:prstGeom>
        </p:spPr>
        <p:txBody>
          <a:bodyPr vert="horz" lIns="92126" tIns="46063" rIns="92126" bIns="4606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7363"/>
            <a:ext cx="2944813" cy="493712"/>
          </a:xfrm>
          <a:prstGeom prst="rect">
            <a:avLst/>
          </a:prstGeom>
        </p:spPr>
        <p:txBody>
          <a:bodyPr vert="horz" lIns="92126" tIns="46063" rIns="92126" bIns="46063" rtlCol="0" anchor="b"/>
          <a:lstStyle>
            <a:lvl1pPr algn="l" eaLnBrk="1" hangingPunct="1">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51275" y="9377363"/>
            <a:ext cx="2944813" cy="493712"/>
          </a:xfrm>
          <a:prstGeom prst="rect">
            <a:avLst/>
          </a:prstGeom>
        </p:spPr>
        <p:txBody>
          <a:bodyPr vert="horz" wrap="square" lIns="92126" tIns="46063" rIns="92126" bIns="46063" numCol="1" anchor="b" anchorCtr="0" compatLnSpc="1">
            <a:prstTxWarp prst="textNoShape">
              <a:avLst/>
            </a:prstTxWarp>
          </a:bodyPr>
          <a:lstStyle>
            <a:lvl1pPr algn="r" eaLnBrk="1" hangingPunct="1">
              <a:defRPr sz="1200"/>
            </a:lvl1pPr>
          </a:lstStyle>
          <a:p>
            <a:pPr>
              <a:defRPr/>
            </a:pPr>
            <a:fld id="{939365C8-5DD7-4A30-BF2F-99C7D085EEDC}" type="slidenum">
              <a:rPr lang="en-GB" altLang="en-US"/>
              <a:pPr>
                <a:defRPr/>
              </a:pPr>
              <a:t>‹#›</a:t>
            </a:fld>
            <a:endParaRPr lang="en-GB" altLang="en-US"/>
          </a:p>
        </p:txBody>
      </p:sp>
    </p:spTree>
    <p:extLst>
      <p:ext uri="{BB962C8B-B14F-4D97-AF65-F5344CB8AC3E}">
        <p14:creationId xmlns:p14="http://schemas.microsoft.com/office/powerpoint/2010/main" val="2519848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file:///\\busines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iltinternational.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83A84BF7-E5AA-4823-8067-8E9ADD84EE74}" type="slidenum">
              <a:rPr lang="en-GB" altLang="en-US" smtClean="0"/>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Membership – are there any opportunities in focused development of YP and WiLAT groups? Can these be linked to the region / other CILT countries?</a:t>
            </a:r>
          </a:p>
          <a:p>
            <a:r>
              <a:rPr lang="en-GB" altLang="en-US" smtClean="0"/>
              <a:t>Membership - does there need to be supporting emphasis on creating capability in the CILT Office?</a:t>
            </a:r>
          </a:p>
          <a:p>
            <a:endParaRPr lang="en-GB" altLang="en-US" smtClean="0">
              <a:solidFill>
                <a:srgbClr val="FF0000"/>
              </a:solidFill>
            </a:endParaRPr>
          </a:p>
          <a:p>
            <a:r>
              <a:rPr lang="en-GB" altLang="en-US" smtClean="0">
                <a:solidFill>
                  <a:srgbClr val="FF0000"/>
                </a:solidFill>
              </a:rPr>
              <a:t>Membership - does there need to be supporting emphasis on creating capability in the CILT Office? –Yes we need a marketing department to help set up marketing material ( website, print, newsletter, other), memebership drive visits and presentations, dedicated conferences. MBA marketing/ SC is required preferable with a few years of experience. Expected salary range around  PKR 100-150K depending upon experience</a:t>
            </a:r>
          </a:p>
          <a:p>
            <a:endParaRPr lang="en-US" altLang="en-US" smtClean="0">
              <a:solidFill>
                <a:srgbClr val="FF0000"/>
              </a:solidFill>
            </a:endParaRPr>
          </a:p>
          <a:p>
            <a:r>
              <a:rPr lang="en-US" altLang="en-US" smtClean="0"/>
              <a:t>and Program Management Department</a:t>
            </a:r>
            <a:endParaRPr lang="en-GB" altLang="en-US" smtClean="0">
              <a:solidFill>
                <a:srgbClr val="FF0000"/>
              </a:solidFill>
            </a:endParaRPr>
          </a:p>
          <a:p>
            <a:endParaRPr lang="en-GB" altLang="en-US" sz="800" smtClean="0">
              <a:solidFill>
                <a:srgbClr val="FF0000"/>
              </a:solidFill>
            </a:endParaRPr>
          </a:p>
          <a:p>
            <a:r>
              <a:rPr lang="en-GB" altLang="en-US" sz="800" smtClean="0">
                <a:solidFill>
                  <a:srgbClr val="FF0000"/>
                </a:solidFill>
              </a:rPr>
              <a:t> </a:t>
            </a:r>
            <a:endParaRPr lang="en-US" altLang="en-US" sz="800" smtClean="0"/>
          </a:p>
          <a:p>
            <a:r>
              <a:rPr lang="en-GB" altLang="en-US" smtClean="0">
                <a:solidFill>
                  <a:srgbClr val="FF0000"/>
                </a:solidFill>
              </a:rPr>
              <a:t> </a:t>
            </a:r>
          </a:p>
          <a:p>
            <a:endParaRPr lang="en-GB" alt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02A209A3-4E0E-4372-AA2B-366765EF365F}" type="slidenum">
              <a:rPr lang="en-GB" altLang="en-US" smtClean="0"/>
              <a:pPr/>
              <a:t>26</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Membership – are there any opportunities in focused development of YP and WiLAT groups? Can these be linked to the region / other CILT countries?</a:t>
            </a:r>
          </a:p>
          <a:p>
            <a:r>
              <a:rPr lang="en-GB" altLang="en-US" smtClean="0"/>
              <a:t>Membership - does there need to be supporting emphasis on creating capability in the CILT Office?</a:t>
            </a:r>
          </a:p>
          <a:p>
            <a:endParaRPr lang="en-GB" altLang="en-US" smtClean="0">
              <a:solidFill>
                <a:srgbClr val="FF0000"/>
              </a:solidFill>
            </a:endParaRPr>
          </a:p>
          <a:p>
            <a:r>
              <a:rPr lang="en-GB" altLang="en-US" smtClean="0">
                <a:solidFill>
                  <a:srgbClr val="FF0000"/>
                </a:solidFill>
              </a:rPr>
              <a:t>Membership - does there need to be supporting emphasis on creating capability in the CILT Office? –Yes we need a marketing department to help set up marketing material ( website, print, newsletter, other), memebership drive visits and presentations, dedicated conferences. MBA marketing/ SC is required preferable with a few years of experience. Expected salary range around  PKR 100-150K depending upon experience</a:t>
            </a:r>
          </a:p>
          <a:p>
            <a:endParaRPr lang="en-US" altLang="en-US" smtClean="0">
              <a:solidFill>
                <a:srgbClr val="FF0000"/>
              </a:solidFill>
            </a:endParaRPr>
          </a:p>
          <a:p>
            <a:r>
              <a:rPr lang="en-US" altLang="en-US" smtClean="0"/>
              <a:t>and Program Management Department</a:t>
            </a:r>
            <a:endParaRPr lang="en-GB" altLang="en-US" smtClean="0">
              <a:solidFill>
                <a:srgbClr val="FF0000"/>
              </a:solidFill>
            </a:endParaRPr>
          </a:p>
          <a:p>
            <a:endParaRPr lang="en-GB" altLang="en-US" sz="800" smtClean="0">
              <a:solidFill>
                <a:srgbClr val="FF0000"/>
              </a:solidFill>
            </a:endParaRPr>
          </a:p>
          <a:p>
            <a:r>
              <a:rPr lang="en-GB" altLang="en-US" sz="800" smtClean="0">
                <a:solidFill>
                  <a:srgbClr val="FF0000"/>
                </a:solidFill>
              </a:rPr>
              <a:t> </a:t>
            </a:r>
            <a:endParaRPr lang="en-US" altLang="en-US" sz="800" smtClean="0"/>
          </a:p>
          <a:p>
            <a:r>
              <a:rPr lang="en-GB" altLang="en-US" smtClean="0">
                <a:solidFill>
                  <a:srgbClr val="FF0000"/>
                </a:solidFill>
              </a:rPr>
              <a:t> </a:t>
            </a:r>
          </a:p>
          <a:p>
            <a:endParaRPr lang="en-GB" alt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7AE534A4-F5C5-4A2F-B7C0-9872B566BE02}" type="slidenum">
              <a:rPr lang="en-GB" altLang="en-US" smtClean="0"/>
              <a:pPr/>
              <a:t>27</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2863">
              <a:defRPr/>
            </a:pPr>
            <a:r>
              <a:rPr lang="en-GB" dirty="0" smtClean="0">
                <a:solidFill>
                  <a:srgbClr val="FF0000"/>
                </a:solidFill>
              </a:rPr>
              <a:t>Education and Training - does there need to be supporting emphasis on creating capability in the CILT Office?</a:t>
            </a:r>
          </a:p>
          <a:p>
            <a:pPr marL="42863">
              <a:defRPr/>
            </a:pPr>
            <a:endParaRPr lang="en-GB" dirty="0" smtClean="0">
              <a:solidFill>
                <a:srgbClr val="FF0000"/>
              </a:solidFill>
            </a:endParaRPr>
          </a:p>
          <a:p>
            <a:pPr marL="42863">
              <a:defRPr/>
            </a:pPr>
            <a:r>
              <a:rPr lang="en-GB" dirty="0" smtClean="0">
                <a:solidFill>
                  <a:srgbClr val="FF0000"/>
                </a:solidFill>
              </a:rPr>
              <a:t>Education &amp; pricing for the market – should this be a specific area to work on as part of the business plan. Could you work with a potential supplier as part of the business plan to develop a proposed strategy? Could you use some of the wider products available internationally in our Global Training Directory? Is CILT Malaysia able to directly support (</a:t>
            </a:r>
            <a:r>
              <a:rPr lang="en-GB" dirty="0" err="1" smtClean="0">
                <a:solidFill>
                  <a:srgbClr val="FF0000"/>
                </a:solidFill>
              </a:rPr>
              <a:t>Dato</a:t>
            </a:r>
            <a:r>
              <a:rPr lang="en-GB" dirty="0" smtClean="0">
                <a:solidFill>
                  <a:srgbClr val="FF0000"/>
                </a:solidFill>
              </a:rPr>
              <a:t>?) </a:t>
            </a:r>
          </a:p>
          <a:p>
            <a:pPr marL="42863">
              <a:defRPr/>
            </a:pPr>
            <a:endParaRPr lang="en-GB" dirty="0" smtClean="0">
              <a:solidFill>
                <a:srgbClr val="FF0000"/>
              </a:solidFill>
            </a:endParaRPr>
          </a:p>
          <a:p>
            <a:pPr marL="42863">
              <a:defRPr/>
            </a:pPr>
            <a:endParaRPr lang="en-US" dirty="0" smtClean="0"/>
          </a:p>
          <a:p>
            <a:pPr>
              <a:defRPr/>
            </a:pPr>
            <a:endParaRPr lang="en-GB" dirty="0"/>
          </a:p>
        </p:txBody>
      </p:sp>
      <p:sp>
        <p:nvSpPr>
          <p:cNvPr id="65540" name="Slide Number Placeholder 3"/>
          <p:cNvSpPr>
            <a:spLocks noGrp="1"/>
          </p:cNvSpPr>
          <p:nvPr>
            <p:ph type="sldNum" sz="quarter" idx="5"/>
          </p:nvPr>
        </p:nvSpPr>
        <p:spPr bwMode="auto">
          <a:noFill/>
          <a:ln>
            <a:miter lim="800000"/>
            <a:headEnd/>
            <a:tailEnd/>
          </a:ln>
        </p:spPr>
        <p:txBody>
          <a:bodyPr/>
          <a:lstStyle/>
          <a:p>
            <a:fld id="{F336638D-DB90-47F2-ADCA-9879BE7A32A6}" type="slidenum">
              <a:rPr lang="en-GB" altLang="en-US" smtClean="0"/>
              <a:pPr/>
              <a:t>28</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u="sng" smtClean="0"/>
              <a:t>Additional Institutes offering SCM Courses Only </a:t>
            </a:r>
            <a:endParaRPr lang="en-GB" altLang="en-US" smtClean="0"/>
          </a:p>
          <a:p>
            <a:r>
              <a:rPr lang="en-US" altLang="en-US" smtClean="0"/>
              <a:t>Institute of Business Administration</a:t>
            </a:r>
            <a:endParaRPr lang="en-GB" altLang="en-US" smtClean="0"/>
          </a:p>
          <a:p>
            <a:r>
              <a:rPr lang="en-US" altLang="en-US" smtClean="0"/>
              <a:t>Shaheed Zulfiqar Ali Bhutto Institute of Science and Technology</a:t>
            </a:r>
            <a:endParaRPr lang="en-GB" altLang="en-US" smtClean="0"/>
          </a:p>
          <a:p>
            <a:r>
              <a:rPr lang="en-US" altLang="en-US" smtClean="0"/>
              <a:t>NED</a:t>
            </a:r>
            <a:endParaRPr lang="en-GB" altLang="en-US" smtClean="0"/>
          </a:p>
          <a:p>
            <a:r>
              <a:rPr lang="en-US" altLang="en-US" smtClean="0"/>
              <a:t>LUMs</a:t>
            </a:r>
            <a:endParaRPr lang="en-GB" altLang="en-US" smtClean="0"/>
          </a:p>
          <a:p>
            <a:r>
              <a:rPr lang="en-US" altLang="en-US" smtClean="0"/>
              <a:t>Iqra</a:t>
            </a:r>
            <a:endParaRPr lang="en-GB" altLang="en-US" smtClean="0"/>
          </a:p>
          <a:p>
            <a:r>
              <a:rPr lang="en-US" altLang="en-US" smtClean="0"/>
              <a:t>Institute of </a:t>
            </a:r>
            <a:r>
              <a:rPr lang="en-US" altLang="en-US" smtClean="0">
                <a:hlinkClick r:id="rId3"/>
              </a:rPr>
              <a:t>Business</a:t>
            </a:r>
            <a:r>
              <a:rPr lang="en-US" altLang="en-US" smtClean="0"/>
              <a:t> Management</a:t>
            </a:r>
            <a:endParaRPr lang="en-GB" altLang="en-US" smtClean="0"/>
          </a:p>
          <a:p>
            <a:r>
              <a:rPr lang="en-US" altLang="en-US" smtClean="0"/>
              <a:t>Pakistan Institute of Management</a:t>
            </a:r>
            <a:endParaRPr lang="en-GB" altLang="en-US" smtClean="0"/>
          </a:p>
          <a:p>
            <a:r>
              <a:rPr lang="en-US" altLang="en-US" smtClean="0"/>
              <a:t>Pakistan Institute of Freight Forwarders Association</a:t>
            </a:r>
            <a:endParaRPr lang="en-GB" altLang="en-US" smtClean="0"/>
          </a:p>
          <a:p>
            <a:r>
              <a:rPr lang="en-US" altLang="en-US" smtClean="0"/>
              <a:t>Supply Chain Capacity Development Initiative</a:t>
            </a:r>
            <a:endParaRPr lang="en-GB" altLang="en-US" smtClean="0"/>
          </a:p>
          <a:p>
            <a:r>
              <a:rPr lang="en-US" altLang="en-US" smtClean="0"/>
              <a:t>3 Educators</a:t>
            </a:r>
            <a:endParaRPr lang="en-GB" altLang="en-US" smtClean="0"/>
          </a:p>
          <a:p>
            <a:r>
              <a:rPr lang="en-US" altLang="en-US" smtClean="0"/>
              <a:t>TCS</a:t>
            </a:r>
            <a:endParaRPr lang="en-GB" altLang="en-US" smtClean="0"/>
          </a:p>
          <a:p>
            <a:r>
              <a:rPr lang="en-US" altLang="en-US" smtClean="0"/>
              <a:t>NUST</a:t>
            </a:r>
            <a:endParaRPr lang="en-GB" altLang="en-US" smtClean="0"/>
          </a:p>
          <a:p>
            <a:r>
              <a:rPr lang="en-US" altLang="en-US" smtClean="0"/>
              <a:t>International Islamic University Islamabad</a:t>
            </a:r>
            <a:endParaRPr lang="en-GB" altLang="en-US" smtClean="0"/>
          </a:p>
          <a:p>
            <a:r>
              <a:rPr lang="en-US" altLang="en-US" smtClean="0"/>
              <a:t>Virtual University of Pakistan</a:t>
            </a:r>
            <a:endParaRPr lang="en-GB" altLang="en-US" smtClean="0"/>
          </a:p>
          <a:p>
            <a:r>
              <a:rPr lang="en-US" altLang="en-US" smtClean="0"/>
              <a:t>Hamdard University</a:t>
            </a:r>
            <a:endParaRPr lang="en-GB" altLang="en-US" smtClean="0"/>
          </a:p>
          <a:p>
            <a:r>
              <a:rPr lang="en-US" altLang="en-US" smtClean="0"/>
              <a:t>COMSATs university of Technology</a:t>
            </a:r>
            <a:endParaRPr lang="en-GB" altLang="en-US" smtClean="0"/>
          </a:p>
          <a:p>
            <a:r>
              <a:rPr lang="en-US" altLang="en-US" smtClean="0"/>
              <a:t>Mohammad Ali Jinnah University</a:t>
            </a:r>
            <a:endParaRPr lang="en-GB" altLang="en-US" smtClean="0"/>
          </a:p>
          <a:p>
            <a:r>
              <a:rPr lang="en-US" altLang="en-US" smtClean="0"/>
              <a:t>Bahauddin zakaria University Multan</a:t>
            </a:r>
            <a:endParaRPr lang="en-GB" altLang="en-US" smtClean="0"/>
          </a:p>
          <a:p>
            <a:r>
              <a:rPr lang="en-US" altLang="en-US" smtClean="0"/>
              <a:t>Institute of Mangement sciences</a:t>
            </a:r>
            <a:endParaRPr lang="en-GB" altLang="en-US" smtClean="0"/>
          </a:p>
          <a:p>
            <a:r>
              <a:rPr lang="en-US" altLang="en-US" smtClean="0"/>
              <a:t>DHA Sufa University</a:t>
            </a:r>
            <a:endParaRPr lang="en-GB" altLang="en-US" smtClean="0"/>
          </a:p>
          <a:p>
            <a:r>
              <a:rPr lang="en-US" altLang="en-US" smtClean="0"/>
              <a:t>Institute of Business and Technology BIZTECH</a:t>
            </a:r>
            <a:endParaRPr lang="en-GB" altLang="en-US" smtClean="0"/>
          </a:p>
          <a:p>
            <a:r>
              <a:rPr lang="en-US" altLang="en-US" smtClean="0"/>
              <a:t>Sindh Madarasatul Islam</a:t>
            </a:r>
            <a:endParaRPr lang="en-GB" altLang="en-US" smtClean="0"/>
          </a:p>
          <a:p>
            <a:r>
              <a:rPr lang="en-US" altLang="en-US" smtClean="0"/>
              <a:t>Many other small and big institutes.</a:t>
            </a:r>
            <a:endParaRPr lang="en-GB" altLang="en-US" smtClean="0"/>
          </a:p>
          <a:p>
            <a:endParaRPr lang="en-GB" alt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B5F6F5BA-20D8-4D26-BD67-5DAAAE708B98}" type="slidenum">
              <a:rPr lang="en-GB" altLang="en-US" smtClean="0"/>
              <a:pPr/>
              <a:t>29</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2863">
              <a:defRPr/>
            </a:pPr>
            <a:r>
              <a:rPr lang="en-GB" dirty="0" smtClean="0">
                <a:solidFill>
                  <a:srgbClr val="FF0000"/>
                </a:solidFill>
              </a:rPr>
              <a:t>Education and Training - does there need to be supporting emphasis on creating capability in the CILT Office?</a:t>
            </a:r>
          </a:p>
          <a:p>
            <a:pPr marL="42863">
              <a:defRPr/>
            </a:pPr>
            <a:endParaRPr lang="en-GB" dirty="0" smtClean="0">
              <a:solidFill>
                <a:srgbClr val="FF0000"/>
              </a:solidFill>
            </a:endParaRPr>
          </a:p>
          <a:p>
            <a:pPr marL="42863">
              <a:defRPr/>
            </a:pPr>
            <a:r>
              <a:rPr lang="en-GB" dirty="0" smtClean="0">
                <a:solidFill>
                  <a:srgbClr val="FF0000"/>
                </a:solidFill>
              </a:rPr>
              <a:t>Education &amp; pricing for the market – should this be a specific area to work on as part of the business plan. Could you work with a potential supplier as part of the business plan to develop a proposed strategy? Could you use some of the wider products available internationally in our Global Training Directory? Is CILT Malaysia able to directly support (</a:t>
            </a:r>
            <a:r>
              <a:rPr lang="en-GB" dirty="0" err="1" smtClean="0">
                <a:solidFill>
                  <a:srgbClr val="FF0000"/>
                </a:solidFill>
              </a:rPr>
              <a:t>Dato</a:t>
            </a:r>
            <a:r>
              <a:rPr lang="en-GB" dirty="0" smtClean="0">
                <a:solidFill>
                  <a:srgbClr val="FF0000"/>
                </a:solidFill>
              </a:rPr>
              <a:t>?) </a:t>
            </a:r>
          </a:p>
          <a:p>
            <a:pPr marL="42863">
              <a:defRPr/>
            </a:pPr>
            <a:endParaRPr lang="en-GB" dirty="0" smtClean="0">
              <a:solidFill>
                <a:srgbClr val="FF0000"/>
              </a:solidFill>
            </a:endParaRPr>
          </a:p>
          <a:p>
            <a:pPr marL="42863">
              <a:defRPr/>
            </a:pPr>
            <a:endParaRPr lang="en-US" dirty="0" smtClean="0"/>
          </a:p>
          <a:p>
            <a:pPr>
              <a:defRPr/>
            </a:pPr>
            <a:endParaRPr lang="en-GB" dirty="0"/>
          </a:p>
        </p:txBody>
      </p:sp>
      <p:sp>
        <p:nvSpPr>
          <p:cNvPr id="68612" name="Slide Number Placeholder 3"/>
          <p:cNvSpPr>
            <a:spLocks noGrp="1"/>
          </p:cNvSpPr>
          <p:nvPr>
            <p:ph type="sldNum" sz="quarter" idx="5"/>
          </p:nvPr>
        </p:nvSpPr>
        <p:spPr bwMode="auto">
          <a:noFill/>
          <a:ln>
            <a:miter lim="800000"/>
            <a:headEnd/>
            <a:tailEnd/>
          </a:ln>
        </p:spPr>
        <p:txBody>
          <a:bodyPr/>
          <a:lstStyle/>
          <a:p>
            <a:fld id="{D466736F-F997-4E84-ABC4-298EF2B4FF87}" type="slidenum">
              <a:rPr lang="en-GB" altLang="en-US" smtClean="0"/>
              <a:pPr/>
              <a:t>30</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Market Leadership – should development of policy include a link to government  - NO CAPACITY AT THIS STAGE</a:t>
            </a:r>
          </a:p>
          <a:p>
            <a:r>
              <a:rPr lang="en-GB" altLang="en-US" smtClean="0"/>
              <a:t>Market Leadership – is there any opportunity for partnerships with other organisations who are not direct competitors such as industry / sector groups? </a:t>
            </a:r>
          </a:p>
          <a:p>
            <a:endParaRPr lang="en-GB" alt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39DCCD46-A54D-4902-8649-C9A8A0B471EF}" type="slidenum">
              <a:rPr lang="en-GB" altLang="en-US" smtClean="0"/>
              <a:pPr/>
              <a:t>31</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Market Leadership – should development of policy include a link to government  - NO CAPACITY AT THIS STAGE</a:t>
            </a:r>
          </a:p>
          <a:p>
            <a:r>
              <a:rPr lang="en-GB" altLang="en-US" smtClean="0"/>
              <a:t>Market Leadership – is there any opportunity for partnerships with other organisations who are not direct competitors such as industry / sector groups? </a:t>
            </a:r>
          </a:p>
          <a:p>
            <a:endParaRPr lang="en-GB" alt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F11DB0D8-39F2-4C9E-BEAA-A6EDB40EBF2A}" type="slidenum">
              <a:rPr lang="en-GB" altLang="en-US" smtClean="0"/>
              <a:pPr/>
              <a:t>32</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Market Leadership – should development of policy include a link to government  - NO CAPACITY AT THIS STAGE</a:t>
            </a:r>
          </a:p>
          <a:p>
            <a:r>
              <a:rPr lang="en-GB" altLang="en-US" smtClean="0"/>
              <a:t>Market Leadership – is there any opportunity for partnerships with other organisations who are not direct competitors such as industry / sector groups? </a:t>
            </a:r>
          </a:p>
          <a:p>
            <a:endParaRPr lang="en-GB" alt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04DE441E-9DBA-438F-8162-7C7BB09D8EA9}" type="slidenum">
              <a:rPr lang="en-GB" altLang="en-US" smtClean="0"/>
              <a:pPr/>
              <a:t>33</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800" dirty="0" smtClean="0"/>
              <a:t>Organisation – are these current? Would you propose any change to the roles / committees? For example you could have 3 committees that match the 3 Key Focus areas and remove some of the others? This would mean I think elevating Marketing (if that covers Market Leadership) to level of Education and Membership and then subsuming the other sub committees into the three?</a:t>
            </a:r>
          </a:p>
          <a:p>
            <a:r>
              <a:rPr lang="en-GB" sz="800" dirty="0" smtClean="0"/>
              <a:t>Organisation – is there a capability issue in the office that needs to be overtly worked on? Are the office staff able to take advantage of web and social media and use and communicate actively through these mediums? Does this area need to be highlighted as a need for change? (my views based on feedback from </a:t>
            </a:r>
            <a:r>
              <a:rPr lang="en-GB" sz="800" dirty="0" err="1" smtClean="0"/>
              <a:t>Saquib</a:t>
            </a:r>
            <a:r>
              <a:rPr lang="en-GB" sz="800" dirty="0" smtClean="0"/>
              <a:t> on the education responsiveness &amp; from my view of CILT globally – the best countries are very effective in using the new mediums, the worst have no capability and outdated websites!)</a:t>
            </a:r>
          </a:p>
          <a:p>
            <a:endParaRPr lang="en-US" alt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88B2AA5B-8C81-460F-9019-31B6E265E3E8}" type="slidenum">
              <a:rPr lang="en-US" altLang="en-US" smtClean="0"/>
              <a:pPr/>
              <a:t>37</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20DC6331-DF13-4C70-8FB5-384C373337C3}" type="slidenum">
              <a:rPr lang="en-GB" altLang="en-US" smtClean="0"/>
              <a:pPr/>
              <a:t>41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9CAF3D2D-6282-476E-980E-EF83396C7D48}" type="slidenum">
              <a:rPr lang="en-GB" altLang="en-US" smtClean="0"/>
              <a:pPr/>
              <a:t>10</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93492435-042B-4EEB-B067-D3B6F850B71B}" type="slidenum">
              <a:rPr lang="en-GB" altLang="en-US" smtClean="0"/>
              <a:pPr/>
              <a:t>42</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F0E11665-597A-4E9D-B4BC-BBDAD7813755}" type="slidenum">
              <a:rPr lang="en-GB" altLang="en-US" smtClean="0"/>
              <a:pPr/>
              <a:t>43</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1AE247C2-0447-429F-A3A6-410015769317}" type="slidenum">
              <a:rPr lang="en-GB" altLang="en-US" smtClean="0"/>
              <a:pPr/>
              <a:t>44</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2000" smtClean="0"/>
              <a:t>Members across the CILT global family can follow  international news and events by using the following social media links :</a:t>
            </a:r>
          </a:p>
          <a:p>
            <a:pPr lvl="1"/>
            <a:r>
              <a:rPr lang="en-US" altLang="en-US" sz="2000" smtClean="0"/>
              <a:t>Website: </a:t>
            </a:r>
            <a:r>
              <a:rPr lang="en-US" altLang="en-US" sz="2000" smtClean="0">
                <a:hlinkClick r:id="rId3"/>
              </a:rPr>
              <a:t>www.ciltinternational.org</a:t>
            </a:r>
            <a:r>
              <a:rPr lang="en-US" altLang="en-US" sz="2000" smtClean="0"/>
              <a:t> ; Facebook: https//www.facebook.com/ciltinternational/; Twitter:https//twitter.com/cilt global; Flickr://www.flickr.com/photos/134390998@NO6/albums</a:t>
            </a:r>
          </a:p>
          <a:p>
            <a:endParaRPr lang="en-GB" smtClean="0"/>
          </a:p>
        </p:txBody>
      </p:sp>
      <p:sp>
        <p:nvSpPr>
          <p:cNvPr id="58372" name="Slide Number Placeholder 3"/>
          <p:cNvSpPr>
            <a:spLocks noGrp="1"/>
          </p:cNvSpPr>
          <p:nvPr>
            <p:ph type="sldNum" sz="quarter" idx="5"/>
          </p:nvPr>
        </p:nvSpPr>
        <p:spPr bwMode="auto">
          <a:noFill/>
          <a:ln>
            <a:miter lim="800000"/>
            <a:headEnd/>
            <a:tailEnd/>
          </a:ln>
        </p:spPr>
        <p:txBody>
          <a:bodyPr/>
          <a:lstStyle/>
          <a:p>
            <a:fld id="{3F6FDD51-AC28-4579-91B6-2CB0112C56FB}" type="slidenum">
              <a:rPr lang="en-GB" altLang="en-US" smtClean="0"/>
              <a:pPr/>
              <a:t>12</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F0505552-5646-4841-AAEA-638749BEA287}" type="slidenum">
              <a:rPr lang="en-GB" altLang="en-US" smtClean="0"/>
              <a:pPr/>
              <a:t>13</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1.  Pakistan is the 6</a:t>
            </a:r>
            <a:r>
              <a:rPr lang="en-US" baseline="30000" dirty="0" smtClean="0"/>
              <a:t>th</a:t>
            </a:r>
            <a:r>
              <a:rPr lang="en-US" dirty="0" smtClean="0"/>
              <a:t> most populous country with a population of 199 million and the 36</a:t>
            </a:r>
            <a:r>
              <a:rPr lang="en-US" baseline="30000" dirty="0" smtClean="0"/>
              <a:t>th</a:t>
            </a:r>
            <a:r>
              <a:rPr lang="en-US" dirty="0" smtClean="0"/>
              <a:t> largest country in the world in terms of area i.e. 881,913 sq.km.</a:t>
            </a:r>
          </a:p>
          <a:p>
            <a:pPr>
              <a:defRPr/>
            </a:pPr>
            <a:endParaRPr lang="en-US" dirty="0" smtClean="0"/>
          </a:p>
          <a:p>
            <a:pPr marL="228600" indent="-228600">
              <a:buFontTx/>
              <a:buAutoNum type="arabicPeriod" startAt="2"/>
              <a:defRPr/>
            </a:pPr>
            <a:r>
              <a:rPr lang="en-US" dirty="0" smtClean="0"/>
              <a:t>Bordered by:</a:t>
            </a:r>
          </a:p>
          <a:p>
            <a:pPr>
              <a:defRPr/>
            </a:pPr>
            <a:r>
              <a:rPr lang="en-US" dirty="0" smtClean="0"/>
              <a:t> a) India to the East, </a:t>
            </a:r>
          </a:p>
          <a:p>
            <a:pPr>
              <a:defRPr/>
            </a:pPr>
            <a:r>
              <a:rPr lang="en-US" dirty="0" smtClean="0"/>
              <a:t> b) Afghanistan to the West, </a:t>
            </a:r>
          </a:p>
          <a:p>
            <a:pPr>
              <a:defRPr/>
            </a:pPr>
            <a:r>
              <a:rPr lang="en-US" dirty="0" smtClean="0"/>
              <a:t> c)Iran to the South west and </a:t>
            </a:r>
          </a:p>
          <a:p>
            <a:pPr>
              <a:defRPr/>
            </a:pPr>
            <a:r>
              <a:rPr lang="en-US" dirty="0" smtClean="0"/>
              <a:t> d) China to the far North East, </a:t>
            </a:r>
          </a:p>
          <a:p>
            <a:pPr>
              <a:defRPr/>
            </a:pPr>
            <a:r>
              <a:rPr lang="en-US" dirty="0" smtClean="0"/>
              <a:t>it is separated from Tajikistan by Afghanistan’s narrow </a:t>
            </a:r>
            <a:r>
              <a:rPr lang="en-US" dirty="0" err="1" smtClean="0"/>
              <a:t>Wakhan</a:t>
            </a:r>
            <a:r>
              <a:rPr lang="en-US" dirty="0" smtClean="0"/>
              <a:t> in the North </a:t>
            </a:r>
          </a:p>
          <a:p>
            <a:pPr>
              <a:defRPr/>
            </a:pPr>
            <a:r>
              <a:rPr lang="en-US" dirty="0" smtClean="0"/>
              <a:t>and shares the maritime border with Oman.</a:t>
            </a:r>
          </a:p>
          <a:p>
            <a:pPr>
              <a:defRPr/>
            </a:pPr>
            <a:endParaRPr lang="en-US" dirty="0" smtClean="0"/>
          </a:p>
          <a:p>
            <a:pPr>
              <a:defRPr/>
            </a:pPr>
            <a:r>
              <a:rPr lang="en-US" dirty="0" smtClean="0"/>
              <a:t>3. Pakistan is gifted with a strategic location which is well suited as a hub of commercial activity. </a:t>
            </a:r>
          </a:p>
          <a:p>
            <a:pPr>
              <a:defRPr/>
            </a:pPr>
            <a:endParaRPr lang="en-US" dirty="0" smtClean="0"/>
          </a:p>
          <a:p>
            <a:pPr>
              <a:defRPr/>
            </a:pPr>
            <a:r>
              <a:rPr lang="en-US" dirty="0" smtClean="0"/>
              <a:t>4. Its coastline runs over 1046Km (650 miles) along the Arabian Sea and Gulf of Oman with an unexplored offshore exclusive economic zone covering 2,40,000 sq.km.</a:t>
            </a:r>
          </a:p>
          <a:p>
            <a:pPr>
              <a:defRPr/>
            </a:pPr>
            <a:endParaRPr lang="en-US" dirty="0" smtClean="0"/>
          </a:p>
          <a:p>
            <a:pPr>
              <a:defRPr/>
            </a:pPr>
            <a:r>
              <a:rPr lang="en-US" altLang="en-US" sz="1050" dirty="0" smtClean="0">
                <a:ea typeface="ＭＳ Ｐゴシック" panose="020B0600070205080204" pitchFamily="34" charset="-128"/>
              </a:rPr>
              <a:t>5. Transport industry accounts for 10.5 % of the nations GDP of $ 930.8 billion and almost 33% of contribution to the services sector and accounts for over 6% of employment. Consumes 35% of the total energy annually. </a:t>
            </a:r>
          </a:p>
          <a:p>
            <a:pPr>
              <a:defRPr/>
            </a:pPr>
            <a:endParaRPr lang="en-US" altLang="en-US" sz="1050" dirty="0" smtClean="0">
              <a:ea typeface="ＭＳ Ｐゴシック" panose="020B0600070205080204" pitchFamily="34" charset="-128"/>
            </a:endParaRPr>
          </a:p>
          <a:p>
            <a:pPr>
              <a:defRPr/>
            </a:pP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261CCFC8-5A00-4F78-B6C6-4D67026A8752}" type="slidenum">
              <a:rPr lang="en-US" smtClean="0"/>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Additional Notes:</a:t>
            </a:r>
          </a:p>
          <a:p>
            <a:pPr>
              <a:defRPr/>
            </a:pPr>
            <a:endParaRPr lang="en-US" dirty="0" smtClean="0"/>
          </a:p>
          <a:p>
            <a:pPr>
              <a:defRPr/>
            </a:pPr>
            <a:r>
              <a:rPr lang="en-US" dirty="0" smtClean="0"/>
              <a:t>ROAD:</a:t>
            </a:r>
          </a:p>
          <a:p>
            <a:pPr marL="171450" indent="-171450">
              <a:buFont typeface="Arial" panose="020B0604020202020204" pitchFamily="34" charset="0"/>
              <a:buChar char="•"/>
              <a:defRPr/>
            </a:pPr>
            <a:r>
              <a:rPr lang="en-US" dirty="0" smtClean="0"/>
              <a:t>The Inland traffic by road transport is estimated at 325 billion passenger-km.</a:t>
            </a:r>
            <a:endParaRPr lang="en-GB" dirty="0"/>
          </a:p>
        </p:txBody>
      </p:sp>
      <p:sp>
        <p:nvSpPr>
          <p:cNvPr id="60420" name="Slide Number Placeholder 3"/>
          <p:cNvSpPr>
            <a:spLocks noGrp="1"/>
          </p:cNvSpPr>
          <p:nvPr>
            <p:ph type="sldNum" sz="quarter" idx="5"/>
          </p:nvPr>
        </p:nvSpPr>
        <p:spPr bwMode="auto">
          <a:noFill/>
          <a:ln>
            <a:miter lim="800000"/>
            <a:headEnd/>
            <a:tailEnd/>
          </a:ln>
        </p:spPr>
        <p:txBody>
          <a:bodyPr/>
          <a:lstStyle/>
          <a:p>
            <a:fld id="{D3A97930-7C90-4D35-95B5-3E0275C97D9D}" type="slidenum">
              <a:rPr lang="en-GB" altLang="en-US" smtClean="0"/>
              <a:pPr/>
              <a:t>18</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Membership – are there any opportunities in focused development of YP and WiLAT groups? Can these be linked to the region / other CILT countries?</a:t>
            </a:r>
          </a:p>
          <a:p>
            <a:r>
              <a:rPr lang="en-GB" altLang="en-US" smtClean="0"/>
              <a:t>Membership - does there need to be supporting emphasis on creating capability in the CILT Office?</a:t>
            </a:r>
          </a:p>
          <a:p>
            <a:endParaRPr lang="en-GB" altLang="en-US" smtClean="0">
              <a:solidFill>
                <a:srgbClr val="FF0000"/>
              </a:solidFill>
            </a:endParaRPr>
          </a:p>
          <a:p>
            <a:r>
              <a:rPr lang="en-GB" altLang="en-US" smtClean="0">
                <a:solidFill>
                  <a:srgbClr val="FF0000"/>
                </a:solidFill>
              </a:rPr>
              <a:t>Membership - does there need to be supporting emphasis on creating capability in the CILT Office? –Yes we need a marketing department to help set up marketing material ( website, print, newsletter, other), memebership drive visits and presentations, dedicated conferences. MBA marketing/ SC is required preferable with a few years of experience. Expected salary range around  PKR 100-150K depending upon experience</a:t>
            </a:r>
          </a:p>
          <a:p>
            <a:endParaRPr lang="en-US" altLang="en-US" smtClean="0">
              <a:solidFill>
                <a:srgbClr val="FF0000"/>
              </a:solidFill>
            </a:endParaRPr>
          </a:p>
          <a:p>
            <a:r>
              <a:rPr lang="en-US" altLang="en-US" smtClean="0"/>
              <a:t>and Program Management Department</a:t>
            </a:r>
            <a:endParaRPr lang="en-GB" altLang="en-US" smtClean="0">
              <a:solidFill>
                <a:srgbClr val="FF0000"/>
              </a:solidFill>
            </a:endParaRPr>
          </a:p>
          <a:p>
            <a:endParaRPr lang="en-GB" altLang="en-US" sz="800" smtClean="0">
              <a:solidFill>
                <a:srgbClr val="FF0000"/>
              </a:solidFill>
            </a:endParaRPr>
          </a:p>
          <a:p>
            <a:r>
              <a:rPr lang="en-GB" altLang="en-US" sz="800" smtClean="0">
                <a:solidFill>
                  <a:srgbClr val="FF0000"/>
                </a:solidFill>
              </a:rPr>
              <a:t> </a:t>
            </a:r>
            <a:endParaRPr lang="en-US" altLang="en-US" sz="800" smtClean="0"/>
          </a:p>
          <a:p>
            <a:r>
              <a:rPr lang="en-GB" altLang="en-US" smtClean="0">
                <a:solidFill>
                  <a:srgbClr val="FF0000"/>
                </a:solidFill>
              </a:rPr>
              <a:t> </a:t>
            </a:r>
          </a:p>
          <a:p>
            <a:endParaRPr lang="en-GB" alt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496E42F0-D53A-43FC-9859-18A9A874E90A}" type="slidenum">
              <a:rPr lang="en-GB" altLang="en-US" smtClean="0"/>
              <a:pPr/>
              <a:t>22</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Membership – are there any opportunities in focused development of YP and WiLAT groups? Can these be linked to the region / other CILT countries?</a:t>
            </a:r>
          </a:p>
          <a:p>
            <a:r>
              <a:rPr lang="en-GB" altLang="en-US" smtClean="0"/>
              <a:t>Membership - does there need to be supporting emphasis on creating capability in the CILT Office?</a:t>
            </a:r>
          </a:p>
          <a:p>
            <a:endParaRPr lang="en-GB" altLang="en-US" smtClean="0">
              <a:solidFill>
                <a:srgbClr val="FF0000"/>
              </a:solidFill>
            </a:endParaRPr>
          </a:p>
          <a:p>
            <a:r>
              <a:rPr lang="en-GB" altLang="en-US" smtClean="0">
                <a:solidFill>
                  <a:srgbClr val="FF0000"/>
                </a:solidFill>
              </a:rPr>
              <a:t>Membership - does there need to be supporting emphasis on creating capability in the CILT Office? –Yes we need a marketing department to help set up marketing material ( website, print, newsletter, other), memebership drive visits and presentations, dedicated conferences. MBA marketing/ SC is required preferable with a few years of experience. Expected salary range around  PKR 100-150K depending upon experience</a:t>
            </a:r>
          </a:p>
          <a:p>
            <a:endParaRPr lang="en-US" altLang="en-US" smtClean="0">
              <a:solidFill>
                <a:srgbClr val="FF0000"/>
              </a:solidFill>
            </a:endParaRPr>
          </a:p>
          <a:p>
            <a:r>
              <a:rPr lang="en-US" altLang="en-US" smtClean="0"/>
              <a:t>and Program Management Department</a:t>
            </a:r>
            <a:endParaRPr lang="en-GB" altLang="en-US" smtClean="0">
              <a:solidFill>
                <a:srgbClr val="FF0000"/>
              </a:solidFill>
            </a:endParaRPr>
          </a:p>
          <a:p>
            <a:endParaRPr lang="en-GB" altLang="en-US" sz="800" smtClean="0">
              <a:solidFill>
                <a:srgbClr val="FF0000"/>
              </a:solidFill>
            </a:endParaRPr>
          </a:p>
          <a:p>
            <a:r>
              <a:rPr lang="en-GB" altLang="en-US" sz="800" smtClean="0">
                <a:solidFill>
                  <a:srgbClr val="FF0000"/>
                </a:solidFill>
              </a:rPr>
              <a:t> </a:t>
            </a:r>
            <a:endParaRPr lang="en-US" altLang="en-US" sz="800" smtClean="0"/>
          </a:p>
          <a:p>
            <a:r>
              <a:rPr lang="en-GB" altLang="en-US" smtClean="0">
                <a:solidFill>
                  <a:srgbClr val="FF0000"/>
                </a:solidFill>
              </a:rPr>
              <a:t> </a:t>
            </a:r>
          </a:p>
          <a:p>
            <a:endParaRPr lang="en-GB" alt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496E42F0-D53A-43FC-9859-18A9A874E90A}" type="slidenum">
              <a:rPr lang="en-GB" altLang="en-US" smtClean="0"/>
              <a:pPr/>
              <a:t>23</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998A8050-5E95-43E0-9542-2BF0BEF29DCF}" type="slidenum">
              <a:rPr lang="en-GB" altLang="en-US" smtClean="0"/>
              <a:pPr/>
              <a:t>24</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Placeholder 1"/>
          <p:cNvSpPr txBox="1">
            <a:spLocks/>
          </p:cNvSpPr>
          <p:nvPr/>
        </p:nvSpPr>
        <p:spPr bwMode="auto">
          <a:xfrm>
            <a:off x="1192213" y="2386013"/>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GB" sz="4400" dirty="0">
                <a:solidFill>
                  <a:srgbClr val="A27C4A"/>
                </a:solidFill>
              </a:rPr>
              <a:t>Front page headline</a:t>
            </a:r>
            <a:endParaRPr lang="en-US" sz="4400" dirty="0">
              <a:solidFill>
                <a:srgbClr val="A27C4A"/>
              </a:solidFill>
            </a:endParaRPr>
          </a:p>
        </p:txBody>
      </p:sp>
      <p:sp>
        <p:nvSpPr>
          <p:cNvPr id="3" name="Footer Placeholder 4"/>
          <p:cNvSpPr txBox="1">
            <a:spLocks/>
          </p:cNvSpPr>
          <p:nvPr/>
        </p:nvSpPr>
        <p:spPr>
          <a:xfrm>
            <a:off x="1192213" y="3332163"/>
            <a:ext cx="2895600" cy="274637"/>
          </a:xfrm>
          <a:prstGeom prst="rect">
            <a:avLst/>
          </a:prstGeom>
        </p:spPr>
        <p:txBody>
          <a:bodyPr anchor="ctr"/>
          <a:lstStyle>
            <a:defPPr>
              <a:defRPr lang="en-US"/>
            </a:defPPr>
            <a:lvl1pPr marL="0" algn="l" defTabSz="457200" rtl="0" eaLnBrk="1" latinLnBrk="0" hangingPunct="1">
              <a:defRPr sz="3700" kern="1200">
                <a:solidFill>
                  <a:srgbClr val="A27C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Sub heading</a:t>
            </a:r>
            <a:endParaRPr lang="en-US" dirty="0"/>
          </a:p>
        </p:txBody>
      </p:sp>
      <p:cxnSp>
        <p:nvCxnSpPr>
          <p:cNvPr id="4" name="Straight Connector 3"/>
          <p:cNvCxnSpPr/>
          <p:nvPr/>
        </p:nvCxnSpPr>
        <p:spPr>
          <a:xfrm flipV="1">
            <a:off x="1309688" y="3243263"/>
            <a:ext cx="4530725" cy="0"/>
          </a:xfrm>
          <a:prstGeom prst="line">
            <a:avLst/>
          </a:prstGeom>
          <a:ln w="12700" cap="flat" cmpd="sng" algn="ctr">
            <a:solidFill>
              <a:srgbClr val="A27C4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10"/>
          <p:cNvSpPr>
            <a:spLocks noChangeArrowheads="1"/>
          </p:cNvSpPr>
          <p:nvPr/>
        </p:nvSpPr>
        <p:spPr bwMode="auto">
          <a:xfrm>
            <a:off x="1192213" y="27590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defRPr/>
            </a:pPr>
            <a:r>
              <a:rPr lang="en-GB" altLang="en-US" sz="2700" baseline="30000" smtClean="0">
                <a:solidFill>
                  <a:srgbClr val="A27C4A"/>
                </a:solidFill>
              </a:rPr>
              <a:t>Title page sub head can also</a:t>
            </a:r>
            <a:br>
              <a:rPr lang="en-GB" altLang="en-US" sz="2700" baseline="30000" smtClean="0">
                <a:solidFill>
                  <a:srgbClr val="A27C4A"/>
                </a:solidFill>
              </a:rPr>
            </a:br>
            <a:r>
              <a:rPr lang="en-GB" altLang="en-US" sz="2700" baseline="30000" smtClean="0">
                <a:solidFill>
                  <a:srgbClr val="A27C4A"/>
                </a:solidFill>
              </a:rPr>
              <a:t>extend over 2 lines</a:t>
            </a:r>
          </a:p>
        </p:txBody>
      </p:sp>
      <p:sp>
        <p:nvSpPr>
          <p:cNvPr id="3" name="Rectangle 11"/>
          <p:cNvSpPr>
            <a:spLocks noChangeArrowheads="1"/>
          </p:cNvSpPr>
          <p:nvPr/>
        </p:nvSpPr>
        <p:spPr bwMode="auto">
          <a:xfrm>
            <a:off x="1192213" y="2092325"/>
            <a:ext cx="4572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defRPr/>
            </a:pPr>
            <a:r>
              <a:rPr lang="en-GB" altLang="en-US" sz="3700" baseline="30000" smtClean="0">
                <a:solidFill>
                  <a:srgbClr val="A27C4A"/>
                </a:solidFill>
              </a:rPr>
              <a:t>Title page headline can extend </a:t>
            </a:r>
            <a:br>
              <a:rPr lang="en-GB" altLang="en-US" sz="3700" baseline="30000" smtClean="0">
                <a:solidFill>
                  <a:srgbClr val="A27C4A"/>
                </a:solidFill>
              </a:rPr>
            </a:br>
            <a:r>
              <a:rPr lang="en-GB" altLang="en-US" sz="3700" baseline="30000" smtClean="0">
                <a:solidFill>
                  <a:srgbClr val="A27C4A"/>
                </a:solidFill>
              </a:rPr>
              <a:t>over 2 lines when necessary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Placeholder 1"/>
          <p:cNvSpPr txBox="1">
            <a:spLocks/>
          </p:cNvSpPr>
          <p:nvPr/>
        </p:nvSpPr>
        <p:spPr bwMode="auto">
          <a:xfrm>
            <a:off x="1192213" y="1587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GB" sz="4400" dirty="0">
                <a:solidFill>
                  <a:srgbClr val="A27C4A"/>
                </a:solidFill>
              </a:rPr>
              <a:t>Text page headline</a:t>
            </a:r>
            <a:endParaRPr lang="en-US" sz="4400" dirty="0">
              <a:solidFill>
                <a:srgbClr val="A27C4A"/>
              </a:solidFill>
            </a:endParaRPr>
          </a:p>
        </p:txBody>
      </p:sp>
      <p:sp>
        <p:nvSpPr>
          <p:cNvPr id="3" name="Rectangle 11"/>
          <p:cNvSpPr>
            <a:spLocks noChangeArrowheads="1"/>
          </p:cNvSpPr>
          <p:nvPr/>
        </p:nvSpPr>
        <p:spPr bwMode="auto">
          <a:xfrm>
            <a:off x="1192213" y="1254125"/>
            <a:ext cx="45720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SzPct val="80000"/>
              <a:buFont typeface="Arial" charset="0"/>
              <a:buChar char="•"/>
              <a:defRPr/>
            </a:pPr>
            <a:r>
              <a:rPr lang="en-GB" altLang="en-US" sz="1900" baseline="30000" smtClean="0">
                <a:solidFill>
                  <a:srgbClr val="1D0D38"/>
                </a:solidFill>
              </a:rPr>
              <a:t>Tatiatus us adis ex eum facessum. </a:t>
            </a:r>
          </a:p>
          <a:p>
            <a:pPr eaLnBrk="1" hangingPunct="1">
              <a:buSzPct val="80000"/>
              <a:buFont typeface="Arial" charset="0"/>
              <a:buChar char="•"/>
              <a:defRPr/>
            </a:pPr>
            <a:r>
              <a:rPr lang="en-GB" altLang="en-US" sz="1900" baseline="30000" smtClean="0">
                <a:solidFill>
                  <a:srgbClr val="1D0D38"/>
                </a:solidFill>
              </a:rPr>
              <a:t>Aceaque occum es molupidici te volore voluptas ea duntintium </a:t>
            </a:r>
          </a:p>
          <a:p>
            <a:pPr eaLnBrk="1" hangingPunct="1">
              <a:buSzPct val="80000"/>
              <a:buFont typeface="Arial" charset="0"/>
              <a:buChar char="•"/>
              <a:defRPr/>
            </a:pPr>
            <a:r>
              <a:rPr lang="en-GB" altLang="en-US" sz="1900" baseline="30000" smtClean="0">
                <a:solidFill>
                  <a:srgbClr val="1D0D38"/>
                </a:solidFill>
              </a:rPr>
              <a:t>Aut isque et audae porem eicim eossi alitessum volor mil eos porrorepedi ullescitatem ipsus, ulpa vendae numquunt.</a:t>
            </a:r>
          </a:p>
          <a:p>
            <a:pPr eaLnBrk="1" hangingPunct="1">
              <a:buSzPct val="80000"/>
              <a:buFont typeface="Arial" charset="0"/>
              <a:buChar char="•"/>
              <a:defRPr/>
            </a:pPr>
            <a:r>
              <a:rPr lang="en-GB" altLang="en-US" sz="1900" baseline="30000" smtClean="0">
                <a:solidFill>
                  <a:srgbClr val="1D0D38"/>
                </a:solidFill>
              </a:rPr>
              <a:t>Necta sum nis aut omnis idel et lanto coritae provid qui as quodipsam volupic to doluptatur.</a:t>
            </a:r>
            <a:endParaRPr lang="en-US" altLang="en-US" sz="1900" smtClean="0">
              <a:solidFill>
                <a:srgbClr val="1D0D3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4684713"/>
            <a:ext cx="2133600" cy="357187"/>
          </a:xfrm>
          <a:prstGeom prst="rect">
            <a:avLst/>
          </a:prstGeom>
        </p:spPr>
        <p:txBody>
          <a:bodyPr/>
          <a:lstStyle>
            <a:lvl1pPr eaLnBrk="1" hangingPunct="1">
              <a:defRPr>
                <a:latin typeface="Arial" charset="0"/>
              </a:defRPr>
            </a:lvl1pPr>
          </a:lstStyle>
          <a:p>
            <a:pPr>
              <a:defRPr/>
            </a:pPr>
            <a:endParaRPr lang="en-GB"/>
          </a:p>
        </p:txBody>
      </p:sp>
      <p:sp>
        <p:nvSpPr>
          <p:cNvPr id="5" name="Rectangle 5"/>
          <p:cNvSpPr>
            <a:spLocks noGrp="1" noChangeArrowheads="1"/>
          </p:cNvSpPr>
          <p:nvPr>
            <p:ph type="ftr" sz="quarter" idx="11"/>
          </p:nvPr>
        </p:nvSpPr>
        <p:spPr>
          <a:xfrm>
            <a:off x="3124200" y="4684713"/>
            <a:ext cx="2895600" cy="357187"/>
          </a:xfrm>
          <a:prstGeom prst="rect">
            <a:avLst/>
          </a:prstGeom>
        </p:spPr>
        <p:txBody>
          <a:bodyPr/>
          <a:lstStyle>
            <a:lvl1pPr eaLnBrk="1" hangingPunct="1">
              <a:defRPr>
                <a:latin typeface="Arial" charset="0"/>
              </a:defRPr>
            </a:lvl1pPr>
          </a:lstStyle>
          <a:p>
            <a:pPr>
              <a:defRPr/>
            </a:pPr>
            <a:endParaRPr lang="en-GB"/>
          </a:p>
        </p:txBody>
      </p:sp>
      <p:sp>
        <p:nvSpPr>
          <p:cNvPr id="6" name="Rectangle 6"/>
          <p:cNvSpPr>
            <a:spLocks noGrp="1" noChangeArrowheads="1"/>
          </p:cNvSpPr>
          <p:nvPr>
            <p:ph type="sldNum" sz="quarter" idx="12"/>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E06F076-AF55-4E6B-83EC-26DEDEB0D4E3}"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4684713"/>
            <a:ext cx="2133600" cy="357187"/>
          </a:xfrm>
          <a:prstGeom prst="rect">
            <a:avLst/>
          </a:prstGeom>
        </p:spPr>
        <p:txBody>
          <a:bodyPr/>
          <a:lstStyle>
            <a:lvl1pPr eaLnBrk="1" hangingPunct="1">
              <a:defRPr>
                <a:latin typeface="Arial" charset="0"/>
              </a:defRPr>
            </a:lvl1pPr>
          </a:lstStyle>
          <a:p>
            <a:pPr>
              <a:defRPr/>
            </a:pPr>
            <a:endParaRPr lang="en-GB"/>
          </a:p>
        </p:txBody>
      </p:sp>
      <p:sp>
        <p:nvSpPr>
          <p:cNvPr id="6" name="Footer Placeholder 5"/>
          <p:cNvSpPr>
            <a:spLocks noGrp="1" noChangeArrowheads="1"/>
          </p:cNvSpPr>
          <p:nvPr>
            <p:ph type="ftr" sz="quarter" idx="11"/>
          </p:nvPr>
        </p:nvSpPr>
        <p:spPr>
          <a:xfrm>
            <a:off x="3124200" y="4684713"/>
            <a:ext cx="2895600" cy="357187"/>
          </a:xfrm>
          <a:prstGeom prst="rect">
            <a:avLst/>
          </a:prstGeom>
        </p:spPr>
        <p:txBody>
          <a:bodyPr/>
          <a:lstStyle>
            <a:lvl1pPr eaLnBrk="1" hangingPunct="1">
              <a:defRPr>
                <a:latin typeface="Arial" charset="0"/>
              </a:defRPr>
            </a:lvl1pPr>
          </a:lstStyle>
          <a:p>
            <a:pPr>
              <a:defRPr/>
            </a:pPr>
            <a:endParaRPr lang="en-GB"/>
          </a:p>
        </p:txBody>
      </p:sp>
      <p:sp>
        <p:nvSpPr>
          <p:cNvPr id="7" name="Slide Number Placeholder 6"/>
          <p:cNvSpPr>
            <a:spLocks noGrp="1" noChangeArrowheads="1"/>
          </p:cNvSpPr>
          <p:nvPr>
            <p:ph type="sldNum" sz="quarter" idx="12"/>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B135524-E0AB-4DB5-856A-4E4FD3E6325B}"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4684713"/>
            <a:ext cx="2133600" cy="357187"/>
          </a:xfrm>
          <a:prstGeom prst="rect">
            <a:avLst/>
          </a:prstGeom>
        </p:spPr>
        <p:txBody>
          <a:bodyPr/>
          <a:lstStyle>
            <a:lvl1pPr eaLnBrk="1" hangingPunct="1">
              <a:defRPr>
                <a:latin typeface="Arial" charset="0"/>
              </a:defRPr>
            </a:lvl1pPr>
          </a:lstStyle>
          <a:p>
            <a:pPr>
              <a:defRPr/>
            </a:pPr>
            <a:endParaRPr lang="en-GB"/>
          </a:p>
        </p:txBody>
      </p:sp>
      <p:sp>
        <p:nvSpPr>
          <p:cNvPr id="5" name="Rectangle 5"/>
          <p:cNvSpPr>
            <a:spLocks noGrp="1" noChangeArrowheads="1"/>
          </p:cNvSpPr>
          <p:nvPr>
            <p:ph type="ftr" sz="quarter" idx="11"/>
          </p:nvPr>
        </p:nvSpPr>
        <p:spPr>
          <a:xfrm>
            <a:off x="3124200" y="4684713"/>
            <a:ext cx="2895600" cy="357187"/>
          </a:xfrm>
          <a:prstGeom prst="rect">
            <a:avLst/>
          </a:prstGeom>
        </p:spPr>
        <p:txBody>
          <a:bodyPr/>
          <a:lstStyle>
            <a:lvl1pPr eaLnBrk="1" hangingPunct="1">
              <a:defRPr>
                <a:latin typeface="Arial" charset="0"/>
              </a:defRPr>
            </a:lvl1pPr>
          </a:lstStyle>
          <a:p>
            <a:pPr>
              <a:defRPr/>
            </a:pPr>
            <a:endParaRPr lang="en-GB"/>
          </a:p>
        </p:txBody>
      </p:sp>
      <p:sp>
        <p:nvSpPr>
          <p:cNvPr id="6" name="Rectangle 6"/>
          <p:cNvSpPr>
            <a:spLocks noGrp="1" noChangeArrowheads="1"/>
          </p:cNvSpPr>
          <p:nvPr>
            <p:ph type="sldNum" sz="quarter" idx="12"/>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A0D69B7-0968-4A08-895C-10FB5445037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6"/>
            <a:ext cx="7886700" cy="2139553"/>
          </a:xfrm>
          <a:prstGeom prst="rect">
            <a:avLst/>
          </a:prstGeo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9" y="3442099"/>
            <a:ext cx="7886700" cy="112514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33DE103-9025-490A-88F8-EA4DB0702BC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4767263"/>
            <a:ext cx="2057400" cy="274637"/>
          </a:xfrm>
          <a:prstGeom prst="rect">
            <a:avLst/>
          </a:prstGeom>
        </p:spPr>
        <p:txBody>
          <a:bodyPr/>
          <a:lstStyle>
            <a:lvl1pPr>
              <a:defRPr>
                <a:latin typeface="Arial" panose="020B0604020202020204" pitchFamily="34" charset="0"/>
              </a:defRPr>
            </a:lvl1pPr>
          </a:lstStyle>
          <a:p>
            <a:pPr>
              <a:defRPr/>
            </a:pPr>
            <a:endParaRPr lang="en-GB"/>
          </a:p>
        </p:txBody>
      </p:sp>
      <p:sp>
        <p:nvSpPr>
          <p:cNvPr id="3" name="Footer Placeholder 4"/>
          <p:cNvSpPr>
            <a:spLocks noGrp="1"/>
          </p:cNvSpPr>
          <p:nvPr>
            <p:ph type="ftr" sz="quarter" idx="11"/>
          </p:nvPr>
        </p:nvSpPr>
        <p:spPr>
          <a:xfrm>
            <a:off x="3028950" y="4767263"/>
            <a:ext cx="3086100" cy="274637"/>
          </a:xfrm>
          <a:prstGeom prst="rect">
            <a:avLst/>
          </a:prstGeom>
        </p:spPr>
        <p:txBody>
          <a:bodyPr/>
          <a:lstStyle>
            <a:lvl1pPr>
              <a:defRPr>
                <a:latin typeface="Arial" panose="020B0604020202020204" pitchFamily="34" charset="0"/>
              </a:defRPr>
            </a:lvl1pPr>
          </a:lstStyle>
          <a:p>
            <a:pPr>
              <a:defRPr/>
            </a:pPr>
            <a:endParaRPr lang="en-GB"/>
          </a:p>
        </p:txBody>
      </p:sp>
      <p:sp>
        <p:nvSpPr>
          <p:cNvPr id="4" name="Slide Number Placeholder 5"/>
          <p:cNvSpPr>
            <a:spLocks noGrp="1"/>
          </p:cNvSpPr>
          <p:nvPr>
            <p:ph type="sldNum" sz="quarter" idx="12"/>
          </p:nvPr>
        </p:nvSpPr>
        <p:spPr>
          <a:xfrm>
            <a:off x="6457950" y="4767263"/>
            <a:ext cx="20574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ADA1BFC-8EF0-48E9-9503-3368AA306B4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4313238"/>
            <a:ext cx="9144000" cy="642937"/>
          </a:xfrm>
          <a:prstGeom prst="rect">
            <a:avLst/>
          </a:prstGeom>
          <a:solidFill>
            <a:srgbClr val="270A5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7" name="Picture 6" descr="CILT Logo P872-Wht On Dark.wmf"/>
          <p:cNvPicPr>
            <a:picLocks noChangeAspect="1"/>
          </p:cNvPicPr>
          <p:nvPr/>
        </p:nvPicPr>
        <p:blipFill>
          <a:blip r:embed="rId11"/>
          <a:srcRect/>
          <a:stretch>
            <a:fillRect/>
          </a:stretch>
        </p:blipFill>
        <p:spPr bwMode="auto">
          <a:xfrm>
            <a:off x="395288" y="4391025"/>
            <a:ext cx="1593850" cy="485775"/>
          </a:xfrm>
          <a:prstGeom prst="rect">
            <a:avLst/>
          </a:prstGeom>
          <a:noFill/>
          <a:ln w="9525">
            <a:noFill/>
            <a:miter lim="800000"/>
            <a:headEnd/>
            <a:tailEnd/>
          </a:ln>
        </p:spPr>
      </p:pic>
      <p:sp>
        <p:nvSpPr>
          <p:cNvPr id="6" name="Rectangle 5"/>
          <p:cNvSpPr/>
          <p:nvPr/>
        </p:nvSpPr>
        <p:spPr>
          <a:xfrm>
            <a:off x="0" y="4313238"/>
            <a:ext cx="9144000" cy="642937"/>
          </a:xfrm>
          <a:prstGeom prst="rect">
            <a:avLst/>
          </a:prstGeom>
          <a:solidFill>
            <a:srgbClr val="270A5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9" name="Picture 7" descr="CILT Logo P872-Wht On Dark.wmf"/>
          <p:cNvPicPr>
            <a:picLocks noChangeAspect="1"/>
          </p:cNvPicPr>
          <p:nvPr/>
        </p:nvPicPr>
        <p:blipFill>
          <a:blip r:embed="rId11"/>
          <a:srcRect/>
          <a:stretch>
            <a:fillRect/>
          </a:stretch>
        </p:blipFill>
        <p:spPr bwMode="auto">
          <a:xfrm>
            <a:off x="395288" y="4391025"/>
            <a:ext cx="1593850" cy="485775"/>
          </a:xfrm>
          <a:prstGeom prst="rect">
            <a:avLst/>
          </a:prstGeom>
          <a:noFill/>
          <a:ln w="9525">
            <a:noFill/>
            <a:miter lim="800000"/>
            <a:headEnd/>
            <a:tailEnd/>
          </a:ln>
        </p:spPr>
      </p:pic>
      <p:sp>
        <p:nvSpPr>
          <p:cNvPr id="9" name="Rectangle 8"/>
          <p:cNvSpPr/>
          <p:nvPr/>
        </p:nvSpPr>
        <p:spPr>
          <a:xfrm>
            <a:off x="0" y="4313238"/>
            <a:ext cx="9144000" cy="642937"/>
          </a:xfrm>
          <a:prstGeom prst="rect">
            <a:avLst/>
          </a:prstGeom>
          <a:solidFill>
            <a:srgbClr val="270A52"/>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1" name="Picture 9" descr="CILT Logo P872-Wht On Dark.wmf"/>
          <p:cNvPicPr>
            <a:picLocks noChangeAspect="1"/>
          </p:cNvPicPr>
          <p:nvPr/>
        </p:nvPicPr>
        <p:blipFill>
          <a:blip r:embed="rId11"/>
          <a:srcRect/>
          <a:stretch>
            <a:fillRect/>
          </a:stretch>
        </p:blipFill>
        <p:spPr bwMode="auto">
          <a:xfrm>
            <a:off x="395288" y="4391025"/>
            <a:ext cx="1593850"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400" kern="1200">
          <a:solidFill>
            <a:srgbClr val="A27C4A"/>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rgbClr val="A27C4A"/>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rgbClr val="A27C4A"/>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rgbClr val="A27C4A"/>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rgbClr val="A27C4A"/>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rgbClr val="A27C4A"/>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rgbClr val="A27C4A"/>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rgbClr val="A27C4A"/>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rgbClr val="A27C4A"/>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5">
                <a:shade val="45000"/>
                <a:satMod val="135000"/>
              </a:schemeClr>
              <a:prstClr val="white"/>
            </a:duotone>
          </a:blip>
          <a:stretch>
            <a:fillRect/>
          </a:stretch>
        </p:blipFill>
        <p:spPr>
          <a:xfrm>
            <a:off x="0" y="-128612"/>
            <a:ext cx="9108504" cy="4421672"/>
          </a:xfrm>
          <a:prstGeom prst="rect">
            <a:avLst/>
          </a:prstGeom>
        </p:spPr>
      </p:pic>
      <p:sp>
        <p:nvSpPr>
          <p:cNvPr id="2" name="Title 1"/>
          <p:cNvSpPr>
            <a:spLocks noGrp="1"/>
          </p:cNvSpPr>
          <p:nvPr>
            <p:ph type="ctrTitle"/>
          </p:nvPr>
        </p:nvSpPr>
        <p:spPr>
          <a:xfrm>
            <a:off x="1627166" y="992181"/>
            <a:ext cx="7715304" cy="634999"/>
          </a:xfrm>
        </p:spPr>
        <p:txBody>
          <a:bodyPr rtlCol="0">
            <a:noAutofit/>
          </a:bodyPr>
          <a:lstStyle/>
          <a:p>
            <a:pPr eaLnBrk="1" fontAlgn="auto" hangingPunct="1">
              <a:spcAft>
                <a:spcPts val="0"/>
              </a:spcAft>
              <a:defRPr/>
            </a:pPr>
            <a:r>
              <a:rPr lang="en-US" b="1" dirty="0" smtClean="0"/>
              <a:t>Business Plan 2016-20</a:t>
            </a:r>
            <a:endParaRPr lang="en-US" sz="2400" b="1" dirty="0"/>
          </a:p>
        </p:txBody>
      </p:sp>
      <p:sp>
        <p:nvSpPr>
          <p:cNvPr id="9219" name="Subtitle 2"/>
          <p:cNvSpPr>
            <a:spLocks noGrp="1"/>
          </p:cNvSpPr>
          <p:nvPr>
            <p:ph type="subTitle" idx="1"/>
          </p:nvPr>
        </p:nvSpPr>
        <p:spPr>
          <a:xfrm>
            <a:off x="6783403" y="3971934"/>
            <a:ext cx="2487629" cy="428628"/>
          </a:xfrm>
          <a:extLst/>
        </p:spPr>
        <p:txBody>
          <a:bodyPr lIns="68580" tIns="34290" rIns="68580" bIns="34290" rtlCol="0">
            <a:normAutofit/>
          </a:bodyPr>
          <a:lstStyle/>
          <a:p>
            <a:pPr algn="l" eaLnBrk="1" fontAlgn="auto" hangingPunct="1">
              <a:spcAft>
                <a:spcPts val="0"/>
              </a:spcAft>
              <a:buFont typeface="Arial" panose="020B0604020202020204" pitchFamily="34" charset="0"/>
              <a:buNone/>
              <a:defRPr/>
            </a:pPr>
            <a:r>
              <a:rPr lang="en-US" altLang="en-US" sz="1800" i="1" dirty="0" smtClean="0">
                <a:ea typeface="ＭＳ Ｐゴシック" panose="020B0600070205080204" pitchFamily="34" charset="-128"/>
              </a:rPr>
              <a:t>October 01</a:t>
            </a:r>
            <a:r>
              <a:rPr lang="en-US" altLang="en-US" sz="1800" i="1" baseline="30000" dirty="0" smtClean="0">
                <a:ea typeface="ＭＳ Ｐゴシック" panose="020B0600070205080204" pitchFamily="34" charset="-128"/>
              </a:rPr>
              <a:t>st</a:t>
            </a:r>
            <a:r>
              <a:rPr lang="en-US" altLang="en-US" sz="1800" i="1" dirty="0" smtClean="0">
                <a:ea typeface="ＭＳ Ｐゴシック" panose="020B0600070205080204" pitchFamily="34" charset="-128"/>
              </a:rPr>
              <a:t> , 2016</a:t>
            </a:r>
            <a:endParaRPr lang="en-US" altLang="en-US" sz="1800" i="1" dirty="0">
              <a:ea typeface="ＭＳ Ｐゴシック" panose="020B0600070205080204" pitchFamily="34" charset="-128"/>
            </a:endParaRPr>
          </a:p>
        </p:txBody>
      </p:sp>
      <p:pic>
        <p:nvPicPr>
          <p:cNvPr id="10245" name="Picture 2"/>
          <p:cNvPicPr>
            <a:picLocks noChangeAspect="1"/>
          </p:cNvPicPr>
          <p:nvPr/>
        </p:nvPicPr>
        <p:blipFill>
          <a:blip r:embed="rId4"/>
          <a:srcRect/>
          <a:stretch>
            <a:fillRect/>
          </a:stretch>
        </p:blipFill>
        <p:spPr bwMode="auto">
          <a:xfrm>
            <a:off x="8001024" y="0"/>
            <a:ext cx="1117597" cy="642924"/>
          </a:xfrm>
          <a:prstGeom prst="rect">
            <a:avLst/>
          </a:prstGeom>
          <a:noFill/>
          <a:ln w="3175">
            <a:solidFill>
              <a:schemeClr val="tx1"/>
            </a:solidFill>
            <a:miter lim="800000"/>
            <a:headEnd/>
            <a:tailEnd/>
          </a:ln>
        </p:spPr>
      </p:pic>
      <p:sp>
        <p:nvSpPr>
          <p:cNvPr id="7" name="Title 1"/>
          <p:cNvSpPr txBox="1">
            <a:spLocks/>
          </p:cNvSpPr>
          <p:nvPr/>
        </p:nvSpPr>
        <p:spPr>
          <a:xfrm>
            <a:off x="168244" y="2035174"/>
            <a:ext cx="8358246" cy="928694"/>
          </a:xfrm>
          <a:prstGeom prst="rect">
            <a:avLst/>
          </a:prstGeom>
        </p:spPr>
        <p:txBody>
          <a:bodyPr rtlCol="0">
            <a:noAutofit/>
          </a:bodyPr>
          <a:lstStyle/>
          <a:p>
            <a:pPr marL="0" marR="0" lvl="0" indent="0" algn="ctr" defTabSz="457200" rtl="0" eaLnBrk="1" fontAlgn="auto" latinLnBrk="0" hangingPunct="1">
              <a:lnSpc>
                <a:spcPts val="4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A27C4A"/>
                </a:solidFill>
                <a:effectLst/>
                <a:uLnTx/>
                <a:uFillTx/>
                <a:latin typeface="+mj-lt"/>
                <a:ea typeface="ＭＳ Ｐゴシック" charset="0"/>
                <a:cs typeface="ＭＳ Ｐゴシック" charset="0"/>
              </a:rPr>
              <a:t>The</a:t>
            </a:r>
            <a:r>
              <a:rPr kumimoji="0" lang="en-US" sz="4000" b="1" i="0" u="none" strike="noStrike" kern="1200" cap="none" spc="0" normalizeH="0" noProof="0" dirty="0" smtClean="0">
                <a:ln>
                  <a:noFill/>
                </a:ln>
                <a:solidFill>
                  <a:srgbClr val="A27C4A"/>
                </a:solidFill>
                <a:effectLst/>
                <a:uLnTx/>
                <a:uFillTx/>
                <a:latin typeface="+mj-lt"/>
                <a:ea typeface="ＭＳ Ｐゴシック" charset="0"/>
                <a:cs typeface="ＭＳ Ｐゴシック" charset="0"/>
              </a:rPr>
              <a:t> Chartered Institute of Logistics &amp;</a:t>
            </a:r>
          </a:p>
          <a:p>
            <a:pPr marL="0" marR="0" lvl="0" indent="0" algn="ctr" defTabSz="457200" rtl="0" eaLnBrk="1" fontAlgn="auto" latinLnBrk="0" hangingPunct="1">
              <a:lnSpc>
                <a:spcPts val="4000"/>
              </a:lnSpc>
              <a:spcBef>
                <a:spcPct val="0"/>
              </a:spcBef>
              <a:spcAft>
                <a:spcPts val="0"/>
              </a:spcAft>
              <a:buClrTx/>
              <a:buSzTx/>
              <a:buFontTx/>
              <a:buNone/>
              <a:tabLst/>
              <a:defRPr/>
            </a:pPr>
            <a:r>
              <a:rPr lang="en-US" sz="4000" b="1" dirty="0" smtClean="0">
                <a:solidFill>
                  <a:srgbClr val="A27C4A"/>
                </a:solidFill>
                <a:latin typeface="+mj-lt"/>
                <a:ea typeface="ＭＳ Ｐゴシック" charset="0"/>
                <a:cs typeface="ＭＳ Ｐゴシック" charset="0"/>
              </a:rPr>
              <a:t>Transport (Pakistan)</a:t>
            </a:r>
            <a:endParaRPr kumimoji="0" lang="en-US" sz="4000" b="1" i="0" u="none" strike="noStrike" kern="1200" cap="none" spc="0" normalizeH="0" noProof="0" dirty="0" smtClean="0">
              <a:ln>
                <a:noFill/>
              </a:ln>
              <a:solidFill>
                <a:srgbClr val="A27C4A"/>
              </a:solidFill>
              <a:effectLst/>
              <a:uLnTx/>
              <a:uFillTx/>
              <a:latin typeface="+mj-lt"/>
              <a:ea typeface="ＭＳ Ｐゴシック" charset="0"/>
              <a:cs typeface="ＭＳ Ｐゴシック"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A27C4A"/>
              </a:solidFill>
              <a:effectLst/>
              <a:uLnTx/>
              <a:uFillTx/>
              <a:latin typeface="+mj-lt"/>
              <a:ea typeface="ＭＳ Ｐゴシック" charset="0"/>
              <a:cs typeface="ＭＳ Ｐゴシック" charset="0"/>
            </a:endParaRPr>
          </a:p>
        </p:txBody>
      </p:sp>
      <p:sp>
        <p:nvSpPr>
          <p:cNvPr id="8" name="TextBox 7"/>
          <p:cNvSpPr txBox="1"/>
          <p:nvPr/>
        </p:nvSpPr>
        <p:spPr>
          <a:xfrm>
            <a:off x="3883020" y="1636708"/>
            <a:ext cx="474810" cy="461665"/>
          </a:xfrm>
          <a:prstGeom prst="rect">
            <a:avLst/>
          </a:prstGeom>
          <a:noFill/>
        </p:spPr>
        <p:txBody>
          <a:bodyPr wrap="none" rtlCol="0">
            <a:spAutoFit/>
          </a:bodyPr>
          <a:lstStyle/>
          <a:p>
            <a:r>
              <a:rPr lang="en-US" sz="2400" b="1" i="1" dirty="0" smtClean="0">
                <a:solidFill>
                  <a:srgbClr val="A27C4A"/>
                </a:solidFill>
                <a:ea typeface="ＭＳ Ｐゴシック" charset="0"/>
                <a:cs typeface="ＭＳ Ｐゴシック" charset="0"/>
              </a:rPr>
              <a:t>of</a:t>
            </a:r>
            <a:endParaRPr lang="en-US" sz="2400" i="1" dirty="0"/>
          </a:p>
        </p:txBody>
      </p:sp>
      <p:sp>
        <p:nvSpPr>
          <p:cNvPr id="9" name="TextBox 8"/>
          <p:cNvSpPr txBox="1"/>
          <p:nvPr/>
        </p:nvSpPr>
        <p:spPr>
          <a:xfrm>
            <a:off x="6747423" y="3155954"/>
            <a:ext cx="2375971" cy="830997"/>
          </a:xfrm>
          <a:prstGeom prst="rect">
            <a:avLst/>
          </a:prstGeom>
          <a:noFill/>
        </p:spPr>
        <p:txBody>
          <a:bodyPr wrap="none" rtlCol="0">
            <a:spAutoFit/>
          </a:bodyPr>
          <a:lstStyle/>
          <a:p>
            <a:r>
              <a:rPr lang="en-US" sz="1600" b="1" i="1" dirty="0" smtClean="0"/>
              <a:t>Approved By:</a:t>
            </a:r>
          </a:p>
          <a:p>
            <a:r>
              <a:rPr lang="en-US" sz="1600" b="1" i="1" dirty="0" smtClean="0"/>
              <a:t>Executive Committee </a:t>
            </a:r>
          </a:p>
          <a:p>
            <a:r>
              <a:rPr lang="en-US" sz="1600" b="1" i="1" dirty="0" smtClean="0"/>
              <a:t>CILT Pakistan</a:t>
            </a:r>
            <a:endParaRPr lang="en-US" sz="16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bwMode="auto">
          <a:xfrm>
            <a:off x="457200" y="206375"/>
            <a:ext cx="8229600" cy="857250"/>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US" altLang="en-US" b="1" dirty="0" smtClean="0">
                <a:ea typeface="ＭＳ Ｐゴシック" pitchFamily="34" charset="-128"/>
              </a:rPr>
              <a:t>C. CILT Values</a:t>
            </a:r>
            <a:endParaRPr lang="en-GB" altLang="en-US" b="1" dirty="0" smtClean="0">
              <a:ea typeface="ＭＳ Ｐゴシック" pitchFamily="34" charset="-128"/>
            </a:endParaRPr>
          </a:p>
        </p:txBody>
      </p:sp>
      <p:sp>
        <p:nvSpPr>
          <p:cNvPr id="14339" name="Content Placeholder 4"/>
          <p:cNvSpPr>
            <a:spLocks noGrp="1"/>
          </p:cNvSpPr>
          <p:nvPr>
            <p:ph idx="1"/>
          </p:nvPr>
        </p:nvSpPr>
        <p:spPr bwMode="auto">
          <a:xfrm>
            <a:off x="1000100" y="1200150"/>
            <a:ext cx="8229600" cy="3394075"/>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GB" altLang="en-US" sz="2400" dirty="0" smtClean="0">
                <a:ea typeface="ＭＳ Ｐゴシック" pitchFamily="34" charset="-128"/>
              </a:rPr>
              <a:t>Global Leadership (</a:t>
            </a:r>
            <a:r>
              <a:rPr lang="en-GB" altLang="en-US" sz="2400" i="1" dirty="0" smtClean="0">
                <a:ea typeface="ＭＳ Ｐゴシック" pitchFamily="34" charset="-128"/>
              </a:rPr>
              <a:t>sustainability, impact &amp; influence</a:t>
            </a:r>
            <a:r>
              <a:rPr lang="en-GB" altLang="en-US" sz="2400" dirty="0" smtClean="0">
                <a:ea typeface="ＭＳ Ｐゴシック" pitchFamily="34" charset="-128"/>
              </a:rPr>
              <a:t>)</a:t>
            </a:r>
          </a:p>
          <a:p>
            <a:pPr eaLnBrk="1" hangingPunct="1"/>
            <a:r>
              <a:rPr lang="en-GB" altLang="en-US" sz="2400" dirty="0" smtClean="0">
                <a:ea typeface="ＭＳ Ｐゴシック" pitchFamily="34" charset="-128"/>
              </a:rPr>
              <a:t>Professionalism (</a:t>
            </a:r>
            <a:r>
              <a:rPr lang="en-GB" altLang="en-US" sz="2400" i="1" dirty="0" smtClean="0">
                <a:ea typeface="ＭＳ Ｐゴシック" pitchFamily="34" charset="-128"/>
              </a:rPr>
              <a:t>global focus &amp; shared knowledge</a:t>
            </a:r>
            <a:r>
              <a:rPr lang="en-GB" altLang="en-US" sz="2400" dirty="0" smtClean="0">
                <a:ea typeface="ＭＳ Ｐゴシック" pitchFamily="34" charset="-128"/>
              </a:rPr>
              <a:t>)</a:t>
            </a:r>
          </a:p>
          <a:p>
            <a:pPr eaLnBrk="1" hangingPunct="1"/>
            <a:r>
              <a:rPr lang="en-GB" altLang="en-US" sz="2400" dirty="0" smtClean="0">
                <a:ea typeface="ＭＳ Ｐゴシック" pitchFamily="34" charset="-128"/>
              </a:rPr>
              <a:t>Inclusivity (</a:t>
            </a:r>
            <a:r>
              <a:rPr lang="en-GB" altLang="en-US" sz="2400" i="1" dirty="0" smtClean="0">
                <a:ea typeface="ＭＳ Ｐゴシック" pitchFamily="34" charset="-128"/>
              </a:rPr>
              <a:t>stronger together, ownership</a:t>
            </a:r>
            <a:r>
              <a:rPr lang="en-GB" altLang="en-US" sz="2400" dirty="0" smtClean="0">
                <a:ea typeface="ＭＳ Ｐゴシック" pitchFamily="34" charset="-128"/>
              </a:rPr>
              <a:t>)</a:t>
            </a:r>
          </a:p>
          <a:p>
            <a:pPr eaLnBrk="1" hangingPunct="1"/>
            <a:r>
              <a:rPr lang="en-GB" altLang="en-US" sz="2400" dirty="0" smtClean="0">
                <a:ea typeface="ＭＳ Ｐゴシック" pitchFamily="34" charset="-128"/>
              </a:rPr>
              <a:t>Diversity (</a:t>
            </a:r>
            <a:r>
              <a:rPr lang="en-GB" altLang="en-US" sz="2400" i="1" dirty="0" smtClean="0">
                <a:ea typeface="ＭＳ Ｐゴシック" pitchFamily="34" charset="-128"/>
              </a:rPr>
              <a:t>accessibility</a:t>
            </a:r>
            <a:r>
              <a:rPr lang="en-GB" altLang="en-US" sz="2400" dirty="0" smtClean="0">
                <a:ea typeface="ＭＳ Ｐゴシック" pitchFamily="34" charset="-128"/>
              </a:rPr>
              <a:t>)</a:t>
            </a:r>
          </a:p>
          <a:p>
            <a:pPr eaLnBrk="1" hangingPunct="1"/>
            <a:r>
              <a:rPr lang="en-GB" altLang="en-US" sz="2400" dirty="0" smtClean="0">
                <a:ea typeface="ＭＳ Ｐゴシック" pitchFamily="34" charset="-128"/>
              </a:rPr>
              <a:t>Dynamism (</a:t>
            </a:r>
            <a:r>
              <a:rPr lang="en-GB" altLang="en-US" sz="2400" i="1" dirty="0" smtClean="0">
                <a:ea typeface="ＭＳ Ｐゴシック" pitchFamily="34" charset="-128"/>
              </a:rPr>
              <a:t>Innovation &amp; Adaptability</a:t>
            </a:r>
            <a:r>
              <a:rPr lang="en-GB" altLang="en-US" sz="2400" dirty="0" smtClean="0">
                <a:ea typeface="ＭＳ Ｐゴシック" pitchFamily="34" charset="-128"/>
              </a:rPr>
              <a:t>)</a:t>
            </a:r>
          </a:p>
        </p:txBody>
      </p:sp>
      <p:sp>
        <p:nvSpPr>
          <p:cNvPr id="4" name="TextBox 3"/>
          <p:cNvSpPr txBox="1"/>
          <p:nvPr/>
        </p:nvSpPr>
        <p:spPr>
          <a:xfrm>
            <a:off x="8745930" y="4929205"/>
            <a:ext cx="500034" cy="246221"/>
          </a:xfrm>
          <a:prstGeom prst="rect">
            <a:avLst/>
          </a:prstGeom>
          <a:noFill/>
        </p:spPr>
        <p:txBody>
          <a:bodyPr wrap="square" rtlCol="0">
            <a:spAutoFit/>
          </a:bodyPr>
          <a:lstStyle/>
          <a:p>
            <a:r>
              <a:rPr lang="en-US" sz="1000" dirty="0" smtClean="0"/>
              <a:t>9/43</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20638"/>
            <a:ext cx="8229600" cy="857251"/>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D. CILT Objectives</a:t>
            </a:r>
          </a:p>
        </p:txBody>
      </p:sp>
      <p:sp>
        <p:nvSpPr>
          <p:cNvPr id="15363" name="Content Placeholder 2"/>
          <p:cNvSpPr>
            <a:spLocks noGrp="1"/>
          </p:cNvSpPr>
          <p:nvPr>
            <p:ph idx="1"/>
          </p:nvPr>
        </p:nvSpPr>
        <p:spPr bwMode="auto">
          <a:xfrm>
            <a:off x="864713" y="782638"/>
            <a:ext cx="8507413" cy="366077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altLang="en-US" sz="2000" dirty="0" smtClean="0">
                <a:ea typeface="ＭＳ Ｐゴシック" pitchFamily="34" charset="-128"/>
              </a:rPr>
              <a:t>Act as the custodian of the name, brand and Royal Charter and exploit the benefits of being part of an international organization.</a:t>
            </a:r>
          </a:p>
          <a:p>
            <a:pPr>
              <a:spcBef>
                <a:spcPct val="0"/>
              </a:spcBef>
            </a:pPr>
            <a:r>
              <a:rPr lang="en-US" altLang="en-US" sz="2000" dirty="0" smtClean="0">
                <a:ea typeface="ＭＳ Ｐゴシック" pitchFamily="34" charset="-128"/>
              </a:rPr>
              <a:t>Promote and maintain Chartered status, standards in education and professional development.</a:t>
            </a:r>
          </a:p>
          <a:p>
            <a:pPr>
              <a:spcBef>
                <a:spcPct val="0"/>
              </a:spcBef>
            </a:pPr>
            <a:r>
              <a:rPr lang="en-US" altLang="en-US" sz="2000" dirty="0" smtClean="0">
                <a:ea typeface="ＭＳ Ｐゴシック" pitchFamily="34" charset="-128"/>
              </a:rPr>
              <a:t>Share knowledge in global practices in Logistics and Transport, both internally and externally.</a:t>
            </a:r>
          </a:p>
          <a:p>
            <a:pPr>
              <a:spcBef>
                <a:spcPct val="0"/>
              </a:spcBef>
            </a:pPr>
            <a:r>
              <a:rPr lang="en-US" altLang="en-US" sz="2000" dirty="0" smtClean="0">
                <a:ea typeface="ＭＳ Ｐゴシック" pitchFamily="34" charset="-128"/>
              </a:rPr>
              <a:t>Establish relationships with relevant local and international organizations.</a:t>
            </a:r>
          </a:p>
          <a:p>
            <a:pPr>
              <a:spcBef>
                <a:spcPct val="0"/>
              </a:spcBef>
            </a:pPr>
            <a:r>
              <a:rPr lang="en-US" altLang="en-US" sz="2000" dirty="0" smtClean="0">
                <a:ea typeface="ＭＳ Ｐゴシック" pitchFamily="34" charset="-128"/>
              </a:rPr>
              <a:t>Provide strategies that support local membership growth and other activities, including regional coordination,</a:t>
            </a:r>
          </a:p>
          <a:p>
            <a:pPr>
              <a:spcBef>
                <a:spcPct val="0"/>
              </a:spcBef>
            </a:pPr>
            <a:r>
              <a:rPr lang="en-US" altLang="en-US" sz="2000" dirty="0" smtClean="0">
                <a:ea typeface="ＭＳ Ｐゴシック" pitchFamily="34" charset="-128"/>
              </a:rPr>
              <a:t>Provide professional and authoritative views on transport and logistic policy issues.</a:t>
            </a:r>
          </a:p>
        </p:txBody>
      </p:sp>
      <p:sp>
        <p:nvSpPr>
          <p:cNvPr id="12293" name="Content Placeholder 2"/>
          <p:cNvSpPr txBox="1">
            <a:spLocks/>
          </p:cNvSpPr>
          <p:nvPr/>
        </p:nvSpPr>
        <p:spPr bwMode="auto">
          <a:xfrm>
            <a:off x="1519238" y="736600"/>
            <a:ext cx="61563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marL="342900" indent="-342900" defTabSz="457200">
              <a:defRPr sz="3600">
                <a:solidFill>
                  <a:schemeClr val="tx1"/>
                </a:solidFill>
                <a:latin typeface="Arial" panose="020B0604020202020204" pitchFamily="34" charset="0"/>
              </a:defRPr>
            </a:lvl1pPr>
            <a:lvl2pPr marL="742950" indent="-285750" defTabSz="457200">
              <a:defRPr sz="3600">
                <a:solidFill>
                  <a:schemeClr val="tx1"/>
                </a:solidFill>
                <a:latin typeface="Arial" panose="020B0604020202020204" pitchFamily="34" charset="0"/>
              </a:defRPr>
            </a:lvl2pPr>
            <a:lvl3pPr marL="1143000" indent="-228600" defTabSz="457200">
              <a:defRPr sz="3600">
                <a:solidFill>
                  <a:schemeClr val="tx1"/>
                </a:solidFill>
                <a:latin typeface="Arial" panose="020B0604020202020204" pitchFamily="34" charset="0"/>
              </a:defRPr>
            </a:lvl3pPr>
            <a:lvl4pPr marL="1600200" indent="-228600" defTabSz="457200">
              <a:defRPr sz="3600">
                <a:solidFill>
                  <a:schemeClr val="tx1"/>
                </a:solidFill>
                <a:latin typeface="Arial" panose="020B0604020202020204" pitchFamily="34" charset="0"/>
              </a:defRPr>
            </a:lvl4pPr>
            <a:lvl5pPr marL="2057400" indent="-228600" defTabSz="457200">
              <a:defRPr sz="3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Char char="•"/>
              <a:defRPr/>
            </a:pPr>
            <a:endParaRPr lang="en-US" altLang="en-US" sz="1125" b="1">
              <a:latin typeface="Calibri" panose="020F0502020204030204" pitchFamily="34" charset="0"/>
            </a:endParaRPr>
          </a:p>
        </p:txBody>
      </p:sp>
      <p:sp>
        <p:nvSpPr>
          <p:cNvPr id="5" name="TextBox 4"/>
          <p:cNvSpPr txBox="1"/>
          <p:nvPr/>
        </p:nvSpPr>
        <p:spPr>
          <a:xfrm>
            <a:off x="8718634" y="4929205"/>
            <a:ext cx="500034" cy="246221"/>
          </a:xfrm>
          <a:prstGeom prst="rect">
            <a:avLst/>
          </a:prstGeom>
          <a:noFill/>
        </p:spPr>
        <p:txBody>
          <a:bodyPr wrap="square" rtlCol="0">
            <a:spAutoFit/>
          </a:bodyPr>
          <a:lstStyle/>
          <a:p>
            <a:r>
              <a:rPr lang="en-US" sz="1000" dirty="0" smtClean="0"/>
              <a:t>10/43</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0" y="206375"/>
            <a:ext cx="914400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E. CILT Membership Benefits </a:t>
            </a:r>
            <a:br>
              <a:rPr lang="en-US" b="1" dirty="0" smtClean="0">
                <a:ea typeface="ＭＳ Ｐゴシック" pitchFamily="34" charset="-128"/>
              </a:rPr>
            </a:br>
            <a:r>
              <a:rPr lang="en-US" dirty="0" smtClean="0">
                <a:ea typeface="ＭＳ Ｐゴシック" pitchFamily="34" charset="-128"/>
              </a:rPr>
              <a:t>																																			</a:t>
            </a:r>
          </a:p>
        </p:txBody>
      </p:sp>
      <p:sp>
        <p:nvSpPr>
          <p:cNvPr id="44035" name="Content Placeholder 2"/>
          <p:cNvSpPr>
            <a:spLocks noGrp="1"/>
          </p:cNvSpPr>
          <p:nvPr>
            <p:ph idx="1"/>
          </p:nvPr>
        </p:nvSpPr>
        <p:spPr>
          <a:xfrm>
            <a:off x="457200" y="1063625"/>
            <a:ext cx="8229600" cy="3394075"/>
          </a:xfrm>
        </p:spPr>
        <p:txBody>
          <a:bodyPr>
            <a:normAutofit lnSpcReduction="10000"/>
          </a:bodyPr>
          <a:lstStyle/>
          <a:p>
            <a:pPr>
              <a:buNone/>
              <a:defRPr/>
            </a:pPr>
            <a:r>
              <a:rPr lang="en-US" altLang="en-US" sz="2000" dirty="0" smtClean="0"/>
              <a:t>1.	Enables opportunity of  meeting others in the transport and logistics spheres at CILT gatherings and enhance their knowledge with the most up to date information on current developments and future possibilities.</a:t>
            </a:r>
          </a:p>
          <a:p>
            <a:pPr>
              <a:buNone/>
              <a:defRPr/>
            </a:pPr>
            <a:r>
              <a:rPr lang="en-US" altLang="en-US" sz="2000" dirty="0" smtClean="0"/>
              <a:t>2.	Enables joining other Logistic and transport professionals.</a:t>
            </a:r>
          </a:p>
          <a:p>
            <a:pPr>
              <a:buNone/>
              <a:defRPr/>
            </a:pPr>
            <a:r>
              <a:rPr lang="en-US" altLang="en-US" sz="2000" dirty="0" smtClean="0"/>
              <a:t>3.	Entitles receipt of Newsletters to keep members abreast on issues in the industry and on updates on the institute.</a:t>
            </a:r>
          </a:p>
          <a:p>
            <a:pPr>
              <a:buNone/>
              <a:defRPr/>
            </a:pPr>
            <a:r>
              <a:rPr lang="en-US" altLang="en-US" sz="2000" dirty="0" smtClean="0"/>
              <a:t>4.	Entitles access to Knowledge </a:t>
            </a:r>
            <a:r>
              <a:rPr lang="en-US" altLang="en-US" sz="2000" dirty="0"/>
              <a:t>C</a:t>
            </a:r>
            <a:r>
              <a:rPr lang="en-US" altLang="en-US" sz="2000" dirty="0" smtClean="0"/>
              <a:t>entre.</a:t>
            </a:r>
          </a:p>
          <a:p>
            <a:pPr>
              <a:buNone/>
              <a:defRPr/>
            </a:pPr>
            <a:r>
              <a:rPr lang="en-US" altLang="en-US" sz="2000" dirty="0" smtClean="0"/>
              <a:t>5.	Provides access to the Library which has all relevant transport and logistics up to date reference books and magazines for knowledge enhancement.</a:t>
            </a:r>
          </a:p>
          <a:p>
            <a:pPr>
              <a:buNone/>
              <a:defRPr/>
            </a:pPr>
            <a:r>
              <a:rPr lang="en-US" altLang="en-US" sz="2000" dirty="0" smtClean="0"/>
              <a:t>6.	Entitles 50% concession by Pakistan Railways within the country.</a:t>
            </a:r>
          </a:p>
        </p:txBody>
      </p:sp>
      <p:sp>
        <p:nvSpPr>
          <p:cNvPr id="4" name="TextBox 3"/>
          <p:cNvSpPr txBox="1"/>
          <p:nvPr/>
        </p:nvSpPr>
        <p:spPr>
          <a:xfrm>
            <a:off x="8718634" y="4929205"/>
            <a:ext cx="500034" cy="246221"/>
          </a:xfrm>
          <a:prstGeom prst="rect">
            <a:avLst/>
          </a:prstGeom>
          <a:noFill/>
        </p:spPr>
        <p:txBody>
          <a:bodyPr wrap="square" rtlCol="0">
            <a:spAutoFit/>
          </a:bodyPr>
          <a:lstStyle/>
          <a:p>
            <a:r>
              <a:rPr lang="en-US" sz="1000" dirty="0" smtClean="0"/>
              <a:t>11/43</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07950" y="0"/>
            <a:ext cx="812165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E. CILT Membership Benefits (2)</a:t>
            </a:r>
          </a:p>
        </p:txBody>
      </p:sp>
      <p:sp>
        <p:nvSpPr>
          <p:cNvPr id="43011" name="Content Placeholder 2"/>
          <p:cNvSpPr>
            <a:spLocks noGrp="1"/>
          </p:cNvSpPr>
          <p:nvPr>
            <p:ph idx="1"/>
          </p:nvPr>
        </p:nvSpPr>
        <p:spPr>
          <a:xfrm>
            <a:off x="323850" y="700088"/>
            <a:ext cx="8229600" cy="3743325"/>
          </a:xfrm>
        </p:spPr>
        <p:txBody>
          <a:bodyPr>
            <a:normAutofit lnSpcReduction="10000"/>
          </a:bodyPr>
          <a:lstStyle/>
          <a:p>
            <a:pPr>
              <a:buNone/>
              <a:defRPr/>
            </a:pPr>
            <a:r>
              <a:rPr lang="en-US" altLang="en-US" sz="1600" dirty="0" smtClean="0"/>
              <a:t>7.	Sets highest standards of professional practice through education, a comprehensive qualifications framework, career experience , professional grades and continuing professional development.</a:t>
            </a:r>
          </a:p>
          <a:p>
            <a:pPr>
              <a:buNone/>
              <a:defRPr/>
            </a:pPr>
            <a:r>
              <a:rPr lang="en-US" altLang="en-US" sz="1600" dirty="0" smtClean="0"/>
              <a:t>8.	Entitles use of CMILT and FCILT after their name which attaches prestige and proof of high level of professional experience.</a:t>
            </a:r>
          </a:p>
          <a:p>
            <a:pPr>
              <a:buNone/>
              <a:defRPr/>
            </a:pPr>
            <a:r>
              <a:rPr lang="en-US" altLang="en-US" sz="1600" dirty="0" smtClean="0"/>
              <a:t>9.	Offers internationally recognized qualifications in transport and logistics for career advancement and promotions, from Level1-6 as full courses and Level 1-5 as single modules.</a:t>
            </a:r>
          </a:p>
          <a:p>
            <a:pPr>
              <a:buNone/>
              <a:defRPr/>
            </a:pPr>
            <a:r>
              <a:rPr lang="en-US" altLang="en-US" sz="1600" dirty="0" smtClean="0"/>
              <a:t>10.	Supports Continuing Professional Development.</a:t>
            </a:r>
          </a:p>
          <a:p>
            <a:pPr>
              <a:buNone/>
              <a:defRPr/>
            </a:pPr>
            <a:r>
              <a:rPr lang="en-US" altLang="en-US" sz="1600" dirty="0" smtClean="0"/>
              <a:t>11.	Offers a number of Grants and Sponsorships.</a:t>
            </a:r>
          </a:p>
          <a:p>
            <a:pPr>
              <a:buNone/>
              <a:defRPr/>
            </a:pPr>
            <a:r>
              <a:rPr lang="en-US" altLang="en-US" sz="1600" dirty="0" smtClean="0"/>
              <a:t>12.	Shares  best practices across the world.</a:t>
            </a:r>
          </a:p>
          <a:p>
            <a:pPr>
              <a:buNone/>
              <a:defRPr/>
            </a:pPr>
            <a:r>
              <a:rPr lang="en-US" altLang="en-US" sz="1600" dirty="0" smtClean="0"/>
              <a:t>13.	Promotes opportunities of life long learning.</a:t>
            </a:r>
          </a:p>
          <a:p>
            <a:pPr>
              <a:buNone/>
              <a:defRPr/>
            </a:pPr>
            <a:r>
              <a:rPr lang="en-US" altLang="en-US" sz="1600" dirty="0" smtClean="0"/>
              <a:t>14.	Advocates policies for sustainable Logistics and Transport. </a:t>
            </a:r>
          </a:p>
          <a:p>
            <a:pPr>
              <a:buNone/>
              <a:defRPr/>
            </a:pPr>
            <a:r>
              <a:rPr lang="en-US" altLang="en-US" sz="1600" dirty="0" smtClean="0"/>
              <a:t>15.	Entitles  attendance at meetings and functions.</a:t>
            </a:r>
          </a:p>
          <a:p>
            <a:pPr>
              <a:buNone/>
              <a:defRPr/>
            </a:pPr>
            <a:r>
              <a:rPr lang="en-US" altLang="en-US" sz="1600" dirty="0" smtClean="0"/>
              <a:t>16.	Entitles discount prices at conferences and Institute activities.</a:t>
            </a:r>
            <a:r>
              <a:rPr lang="en-US" altLang="en-US" sz="400" dirty="0" smtClean="0"/>
              <a:t>                                                                                                                                                 </a:t>
            </a:r>
          </a:p>
        </p:txBody>
      </p:sp>
      <p:sp>
        <p:nvSpPr>
          <p:cNvPr id="4" name="TextBox 3"/>
          <p:cNvSpPr txBox="1"/>
          <p:nvPr/>
        </p:nvSpPr>
        <p:spPr>
          <a:xfrm>
            <a:off x="8718634" y="4929205"/>
            <a:ext cx="500034" cy="246221"/>
          </a:xfrm>
          <a:prstGeom prst="rect">
            <a:avLst/>
          </a:prstGeom>
          <a:noFill/>
        </p:spPr>
        <p:txBody>
          <a:bodyPr wrap="square" rtlCol="0">
            <a:spAutoFit/>
          </a:bodyPr>
          <a:lstStyle/>
          <a:p>
            <a:r>
              <a:rPr lang="en-US" sz="1000" dirty="0" smtClean="0"/>
              <a:t>12/43</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623888" y="431800"/>
            <a:ext cx="7886700" cy="2139950"/>
          </a:xfrm>
          <a:noFill/>
          <a:ln>
            <a:miter lim="800000"/>
            <a:headEnd/>
            <a:tailEnd/>
          </a:ln>
        </p:spPr>
        <p:txBody>
          <a:bodyPr vert="horz" wrap="square" lIns="91440" tIns="45720" rIns="91440" bIns="45720" numCol="1" anchorCtr="0" compatLnSpc="1">
            <a:prstTxWarp prst="textNoShape">
              <a:avLst/>
            </a:prstTxWarp>
          </a:bodyPr>
          <a:lstStyle/>
          <a:p>
            <a:r>
              <a:rPr lang="en-US" altLang="en-US" sz="4400" b="1" dirty="0" smtClean="0">
                <a:ea typeface="ＭＳ Ｐゴシック" pitchFamily="34" charset="-128"/>
              </a:rPr>
              <a:t>II.		Present Position</a:t>
            </a:r>
          </a:p>
        </p:txBody>
      </p:sp>
      <p:sp>
        <p:nvSpPr>
          <p:cNvPr id="18435" name="Text Placeholder 5"/>
          <p:cNvSpPr>
            <a:spLocks noGrp="1"/>
          </p:cNvSpPr>
          <p:nvPr>
            <p:ph type="body" idx="1"/>
          </p:nvPr>
        </p:nvSpPr>
        <p:spPr bwMode="auto">
          <a:xfrm>
            <a:off x="623888" y="2874972"/>
            <a:ext cx="8234392" cy="1125538"/>
          </a:xfrm>
          <a:noFill/>
          <a:ln>
            <a:miter lim="800000"/>
            <a:headEnd/>
            <a:tailEnd/>
          </a:ln>
        </p:spPr>
        <p:txBody>
          <a:bodyPr vert="horz" wrap="square" lIns="91440" tIns="45720" rIns="91440" bIns="45720" numCol="1" anchor="t" anchorCtr="0" compatLnSpc="1">
            <a:prstTxWarp prst="textNoShape">
              <a:avLst/>
            </a:prstTxWarp>
          </a:bodyPr>
          <a:lstStyle/>
          <a:p>
            <a:pPr marL="514350" indent="-514350">
              <a:buAutoNum type="alphaUcParenBoth"/>
            </a:pPr>
            <a:r>
              <a:rPr lang="en-US" altLang="en-US" sz="2800" dirty="0" smtClean="0">
                <a:ea typeface="ＭＳ Ｐゴシック" pitchFamily="34" charset="-128"/>
              </a:rPr>
              <a:t>Importance of Pakistan as a Potential Regional  </a:t>
            </a:r>
          </a:p>
          <a:p>
            <a:pPr marL="514350" indent="-514350"/>
            <a:r>
              <a:rPr lang="en-US" altLang="en-US" sz="2800" dirty="0" smtClean="0">
                <a:ea typeface="ＭＳ Ｐゴシック" pitchFamily="34" charset="-128"/>
              </a:rPr>
              <a:t>       Transportation and Logistics Hub</a:t>
            </a:r>
            <a:endParaRPr lang="en-GB" altLang="en-US" sz="2800" dirty="0" smtClean="0">
              <a:ea typeface="ＭＳ Ｐゴシック" pitchFamily="34" charset="-128"/>
            </a:endParaRPr>
          </a:p>
        </p:txBody>
      </p:sp>
      <p:sp>
        <p:nvSpPr>
          <p:cNvPr id="4" name="TextBox 3"/>
          <p:cNvSpPr txBox="1"/>
          <p:nvPr/>
        </p:nvSpPr>
        <p:spPr>
          <a:xfrm>
            <a:off x="8704986" y="4929205"/>
            <a:ext cx="500034" cy="246221"/>
          </a:xfrm>
          <a:prstGeom prst="rect">
            <a:avLst/>
          </a:prstGeom>
          <a:noFill/>
        </p:spPr>
        <p:txBody>
          <a:bodyPr wrap="square" rtlCol="0">
            <a:spAutoFit/>
          </a:bodyPr>
          <a:lstStyle/>
          <a:p>
            <a:r>
              <a:rPr lang="en-US" sz="1000" dirty="0" smtClean="0"/>
              <a:t>13/43</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Railway Net Work"/>
          <p:cNvPicPr>
            <a:picLocks noChangeAspect="1" noChangeArrowheads="1"/>
          </p:cNvPicPr>
          <p:nvPr/>
        </p:nvPicPr>
        <p:blipFill>
          <a:blip r:embed="rId3"/>
          <a:srcRect t="20984"/>
          <a:stretch>
            <a:fillRect/>
          </a:stretch>
        </p:blipFill>
        <p:spPr bwMode="auto">
          <a:xfrm>
            <a:off x="2124075" y="-1588"/>
            <a:ext cx="7019925" cy="5165726"/>
          </a:xfrm>
          <a:prstGeom prst="rect">
            <a:avLst/>
          </a:prstGeom>
          <a:noFill/>
          <a:ln w="9525">
            <a:noFill/>
            <a:miter lim="800000"/>
            <a:headEnd/>
            <a:tailEnd/>
          </a:ln>
        </p:spPr>
      </p:pic>
      <p:sp>
        <p:nvSpPr>
          <p:cNvPr id="2054" name="Freeform 6"/>
          <p:cNvSpPr>
            <a:spLocks/>
          </p:cNvSpPr>
          <p:nvPr/>
        </p:nvSpPr>
        <p:spPr bwMode="auto">
          <a:xfrm>
            <a:off x="4624388" y="3355975"/>
            <a:ext cx="1863725" cy="330200"/>
          </a:xfrm>
          <a:custGeom>
            <a:avLst/>
            <a:gdLst>
              <a:gd name="T0" fmla="*/ 2147483647 w 1566"/>
              <a:gd name="T1" fmla="*/ 0 h 278"/>
              <a:gd name="T2" fmla="*/ 2147483647 w 1566"/>
              <a:gd name="T3" fmla="*/ 2147483647 h 278"/>
              <a:gd name="T4" fmla="*/ 2147483647 w 1566"/>
              <a:gd name="T5" fmla="*/ 2147483647 h 278"/>
              <a:gd name="T6" fmla="*/ 2147483647 w 1566"/>
              <a:gd name="T7" fmla="*/ 2147483647 h 278"/>
              <a:gd name="T8" fmla="*/ 2147483647 w 1566"/>
              <a:gd name="T9" fmla="*/ 2147483647 h 278"/>
              <a:gd name="T10" fmla="*/ 2147483647 w 1566"/>
              <a:gd name="T11" fmla="*/ 2147483647 h 278"/>
              <a:gd name="T12" fmla="*/ 2147483647 w 1566"/>
              <a:gd name="T13" fmla="*/ 2147483647 h 278"/>
              <a:gd name="T14" fmla="*/ 2147483647 w 1566"/>
              <a:gd name="T15" fmla="*/ 2147483647 h 278"/>
              <a:gd name="T16" fmla="*/ 2147483647 w 1566"/>
              <a:gd name="T17" fmla="*/ 2147483647 h 278"/>
              <a:gd name="T18" fmla="*/ 2147483647 w 1566"/>
              <a:gd name="T19" fmla="*/ 2147483647 h 278"/>
              <a:gd name="T20" fmla="*/ 2147483647 w 1566"/>
              <a:gd name="T21" fmla="*/ 2147483647 h 278"/>
              <a:gd name="T22" fmla="*/ 2147483647 w 1566"/>
              <a:gd name="T23" fmla="*/ 2147483647 h 278"/>
              <a:gd name="T24" fmla="*/ 2147483647 w 1566"/>
              <a:gd name="T25" fmla="*/ 2147483647 h 278"/>
              <a:gd name="T26" fmla="*/ 2147483647 w 1566"/>
              <a:gd name="T27" fmla="*/ 2147483647 h 278"/>
              <a:gd name="T28" fmla="*/ 2147483647 w 1566"/>
              <a:gd name="T29" fmla="*/ 2147483647 h 278"/>
              <a:gd name="T30" fmla="*/ 2147483647 w 1566"/>
              <a:gd name="T31" fmla="*/ 2147483647 h 278"/>
              <a:gd name="T32" fmla="*/ 2147483647 w 1566"/>
              <a:gd name="T33" fmla="*/ 2147483647 h 278"/>
              <a:gd name="T34" fmla="*/ 2147483647 w 1566"/>
              <a:gd name="T35" fmla="*/ 2147483647 h 278"/>
              <a:gd name="T36" fmla="*/ 2147483647 w 1566"/>
              <a:gd name="T37" fmla="*/ 2147483647 h 278"/>
              <a:gd name="T38" fmla="*/ 2147483647 w 1566"/>
              <a:gd name="T39" fmla="*/ 2147483647 h 278"/>
              <a:gd name="T40" fmla="*/ 2147483647 w 1566"/>
              <a:gd name="T41" fmla="*/ 2147483647 h 278"/>
              <a:gd name="T42" fmla="*/ 2147483647 w 1566"/>
              <a:gd name="T43" fmla="*/ 2147483647 h 278"/>
              <a:gd name="T44" fmla="*/ 2147483647 w 1566"/>
              <a:gd name="T45" fmla="*/ 2147483647 h 278"/>
              <a:gd name="T46" fmla="*/ 2147483647 w 1566"/>
              <a:gd name="T47" fmla="*/ 2147483647 h 278"/>
              <a:gd name="T48" fmla="*/ 2147483647 w 1566"/>
              <a:gd name="T49" fmla="*/ 2147483647 h 278"/>
              <a:gd name="T50" fmla="*/ 2147483647 w 1566"/>
              <a:gd name="T51" fmla="*/ 2147483647 h 278"/>
              <a:gd name="T52" fmla="*/ 2147483647 w 1566"/>
              <a:gd name="T53" fmla="*/ 2147483647 h 278"/>
              <a:gd name="T54" fmla="*/ 2147483647 w 1566"/>
              <a:gd name="T55" fmla="*/ 2147483647 h 278"/>
              <a:gd name="T56" fmla="*/ 0 w 1566"/>
              <a:gd name="T57" fmla="*/ 2147483647 h 2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6"/>
              <a:gd name="T88" fmla="*/ 0 h 278"/>
              <a:gd name="T89" fmla="*/ 1566 w 1566"/>
              <a:gd name="T90" fmla="*/ 278 h 2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6" h="278">
                <a:moveTo>
                  <a:pt x="1566" y="0"/>
                </a:moveTo>
                <a:lnTo>
                  <a:pt x="1552" y="56"/>
                </a:lnTo>
                <a:lnTo>
                  <a:pt x="1498" y="116"/>
                </a:lnTo>
                <a:lnTo>
                  <a:pt x="1468" y="126"/>
                </a:lnTo>
                <a:lnTo>
                  <a:pt x="1398" y="128"/>
                </a:lnTo>
                <a:lnTo>
                  <a:pt x="1372" y="134"/>
                </a:lnTo>
                <a:lnTo>
                  <a:pt x="1374" y="180"/>
                </a:lnTo>
                <a:lnTo>
                  <a:pt x="1270" y="218"/>
                </a:lnTo>
                <a:lnTo>
                  <a:pt x="1162" y="244"/>
                </a:lnTo>
                <a:lnTo>
                  <a:pt x="1086" y="252"/>
                </a:lnTo>
                <a:lnTo>
                  <a:pt x="1000" y="250"/>
                </a:lnTo>
                <a:lnTo>
                  <a:pt x="922" y="246"/>
                </a:lnTo>
                <a:lnTo>
                  <a:pt x="786" y="270"/>
                </a:lnTo>
                <a:lnTo>
                  <a:pt x="676" y="274"/>
                </a:lnTo>
                <a:lnTo>
                  <a:pt x="600" y="268"/>
                </a:lnTo>
                <a:lnTo>
                  <a:pt x="558" y="258"/>
                </a:lnTo>
                <a:lnTo>
                  <a:pt x="530" y="256"/>
                </a:lnTo>
                <a:lnTo>
                  <a:pt x="510" y="200"/>
                </a:lnTo>
                <a:lnTo>
                  <a:pt x="450" y="162"/>
                </a:lnTo>
                <a:lnTo>
                  <a:pt x="416" y="202"/>
                </a:lnTo>
                <a:lnTo>
                  <a:pt x="368" y="216"/>
                </a:lnTo>
                <a:lnTo>
                  <a:pt x="346" y="234"/>
                </a:lnTo>
                <a:lnTo>
                  <a:pt x="330" y="232"/>
                </a:lnTo>
                <a:lnTo>
                  <a:pt x="248" y="232"/>
                </a:lnTo>
                <a:lnTo>
                  <a:pt x="174" y="250"/>
                </a:lnTo>
                <a:lnTo>
                  <a:pt x="102" y="276"/>
                </a:lnTo>
                <a:lnTo>
                  <a:pt x="64" y="278"/>
                </a:lnTo>
                <a:lnTo>
                  <a:pt x="40" y="272"/>
                </a:lnTo>
                <a:lnTo>
                  <a:pt x="0" y="260"/>
                </a:lnTo>
              </a:path>
            </a:pathLst>
          </a:custGeom>
          <a:noFill/>
          <a:ln w="38100">
            <a:solidFill>
              <a:srgbClr val="FF3300"/>
            </a:solidFill>
            <a:round/>
            <a:headEnd/>
            <a:tailEnd/>
          </a:ln>
        </p:spPr>
        <p:txBody>
          <a:bodyPr/>
          <a:lstStyle/>
          <a:p>
            <a:endParaRPr lang="en-US"/>
          </a:p>
        </p:txBody>
      </p:sp>
      <p:sp>
        <p:nvSpPr>
          <p:cNvPr id="2055" name="Freeform 7"/>
          <p:cNvSpPr>
            <a:spLocks/>
          </p:cNvSpPr>
          <p:nvPr/>
        </p:nvSpPr>
        <p:spPr bwMode="auto">
          <a:xfrm>
            <a:off x="3984625" y="1711325"/>
            <a:ext cx="1265238" cy="1936750"/>
          </a:xfrm>
          <a:custGeom>
            <a:avLst/>
            <a:gdLst>
              <a:gd name="T0" fmla="*/ 2147483647 w 1062"/>
              <a:gd name="T1" fmla="*/ 2147483647 h 1623"/>
              <a:gd name="T2" fmla="*/ 2147483647 w 1062"/>
              <a:gd name="T3" fmla="*/ 2147483647 h 1623"/>
              <a:gd name="T4" fmla="*/ 2147483647 w 1062"/>
              <a:gd name="T5" fmla="*/ 2147483647 h 1623"/>
              <a:gd name="T6" fmla="*/ 2147483647 w 1062"/>
              <a:gd name="T7" fmla="*/ 2147483647 h 1623"/>
              <a:gd name="T8" fmla="*/ 2147483647 w 1062"/>
              <a:gd name="T9" fmla="*/ 2147483647 h 1623"/>
              <a:gd name="T10" fmla="*/ 2147483647 w 1062"/>
              <a:gd name="T11" fmla="*/ 2147483647 h 1623"/>
              <a:gd name="T12" fmla="*/ 2147483647 w 1062"/>
              <a:gd name="T13" fmla="*/ 2147483647 h 1623"/>
              <a:gd name="T14" fmla="*/ 2147483647 w 1062"/>
              <a:gd name="T15" fmla="*/ 2147483647 h 1623"/>
              <a:gd name="T16" fmla="*/ 2147483647 w 1062"/>
              <a:gd name="T17" fmla="*/ 2147483647 h 1623"/>
              <a:gd name="T18" fmla="*/ 2147483647 w 1062"/>
              <a:gd name="T19" fmla="*/ 2147483647 h 1623"/>
              <a:gd name="T20" fmla="*/ 0 w 1062"/>
              <a:gd name="T21" fmla="*/ 2147483647 h 1623"/>
              <a:gd name="T22" fmla="*/ 0 w 1062"/>
              <a:gd name="T23" fmla="*/ 2147483647 h 1623"/>
              <a:gd name="T24" fmla="*/ 2147483647 w 1062"/>
              <a:gd name="T25" fmla="*/ 2147483647 h 1623"/>
              <a:gd name="T26" fmla="*/ 2147483647 w 1062"/>
              <a:gd name="T27" fmla="*/ 2147483647 h 1623"/>
              <a:gd name="T28" fmla="*/ 2147483647 w 1062"/>
              <a:gd name="T29" fmla="*/ 2147483647 h 1623"/>
              <a:gd name="T30" fmla="*/ 2147483647 w 1062"/>
              <a:gd name="T31" fmla="*/ 2147483647 h 1623"/>
              <a:gd name="T32" fmla="*/ 2147483647 w 1062"/>
              <a:gd name="T33" fmla="*/ 2147483647 h 1623"/>
              <a:gd name="T34" fmla="*/ 2147483647 w 1062"/>
              <a:gd name="T35" fmla="*/ 2147483647 h 1623"/>
              <a:gd name="T36" fmla="*/ 2147483647 w 1062"/>
              <a:gd name="T37" fmla="*/ 2147483647 h 1623"/>
              <a:gd name="T38" fmla="*/ 2147483647 w 1062"/>
              <a:gd name="T39" fmla="*/ 2147483647 h 1623"/>
              <a:gd name="T40" fmla="*/ 2147483647 w 1062"/>
              <a:gd name="T41" fmla="*/ 2147483647 h 1623"/>
              <a:gd name="T42" fmla="*/ 2147483647 w 1062"/>
              <a:gd name="T43" fmla="*/ 2147483647 h 1623"/>
              <a:gd name="T44" fmla="*/ 2147483647 w 1062"/>
              <a:gd name="T45" fmla="*/ 2147483647 h 1623"/>
              <a:gd name="T46" fmla="*/ 2147483647 w 1062"/>
              <a:gd name="T47" fmla="*/ 2147483647 h 1623"/>
              <a:gd name="T48" fmla="*/ 2147483647 w 1062"/>
              <a:gd name="T49" fmla="*/ 2147483647 h 1623"/>
              <a:gd name="T50" fmla="*/ 2147483647 w 1062"/>
              <a:gd name="T51" fmla="*/ 2147483647 h 1623"/>
              <a:gd name="T52" fmla="*/ 2147483647 w 1062"/>
              <a:gd name="T53" fmla="*/ 2147483647 h 1623"/>
              <a:gd name="T54" fmla="*/ 2147483647 w 1062"/>
              <a:gd name="T55" fmla="*/ 0 h 16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2"/>
              <a:gd name="T85" fmla="*/ 0 h 1623"/>
              <a:gd name="T86" fmla="*/ 1062 w 1062"/>
              <a:gd name="T87" fmla="*/ 1623 h 16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2" h="1623">
                <a:moveTo>
                  <a:pt x="534" y="1623"/>
                </a:moveTo>
                <a:lnTo>
                  <a:pt x="357" y="1509"/>
                </a:lnTo>
                <a:lnTo>
                  <a:pt x="327" y="1458"/>
                </a:lnTo>
                <a:lnTo>
                  <a:pt x="327" y="1395"/>
                </a:lnTo>
                <a:lnTo>
                  <a:pt x="309" y="1365"/>
                </a:lnTo>
                <a:lnTo>
                  <a:pt x="291" y="1338"/>
                </a:lnTo>
                <a:lnTo>
                  <a:pt x="234" y="1275"/>
                </a:lnTo>
                <a:lnTo>
                  <a:pt x="171" y="1233"/>
                </a:lnTo>
                <a:lnTo>
                  <a:pt x="165" y="1239"/>
                </a:lnTo>
                <a:lnTo>
                  <a:pt x="108" y="1203"/>
                </a:lnTo>
                <a:lnTo>
                  <a:pt x="0" y="1044"/>
                </a:lnTo>
                <a:lnTo>
                  <a:pt x="0" y="1026"/>
                </a:lnTo>
                <a:lnTo>
                  <a:pt x="33" y="972"/>
                </a:lnTo>
                <a:lnTo>
                  <a:pt x="69" y="933"/>
                </a:lnTo>
                <a:lnTo>
                  <a:pt x="117" y="885"/>
                </a:lnTo>
                <a:lnTo>
                  <a:pt x="165" y="789"/>
                </a:lnTo>
                <a:lnTo>
                  <a:pt x="258" y="681"/>
                </a:lnTo>
                <a:lnTo>
                  <a:pt x="309" y="597"/>
                </a:lnTo>
                <a:lnTo>
                  <a:pt x="384" y="513"/>
                </a:lnTo>
                <a:lnTo>
                  <a:pt x="546" y="426"/>
                </a:lnTo>
                <a:lnTo>
                  <a:pt x="693" y="261"/>
                </a:lnTo>
                <a:lnTo>
                  <a:pt x="741" y="141"/>
                </a:lnTo>
                <a:lnTo>
                  <a:pt x="744" y="90"/>
                </a:lnTo>
                <a:lnTo>
                  <a:pt x="801" y="90"/>
                </a:lnTo>
                <a:lnTo>
                  <a:pt x="891" y="90"/>
                </a:lnTo>
                <a:lnTo>
                  <a:pt x="933" y="69"/>
                </a:lnTo>
                <a:lnTo>
                  <a:pt x="1029" y="18"/>
                </a:lnTo>
                <a:lnTo>
                  <a:pt x="1062" y="0"/>
                </a:lnTo>
              </a:path>
            </a:pathLst>
          </a:custGeom>
          <a:noFill/>
          <a:ln w="38100">
            <a:solidFill>
              <a:srgbClr val="FF3300"/>
            </a:solidFill>
            <a:round/>
            <a:headEnd/>
            <a:tailEnd/>
          </a:ln>
        </p:spPr>
        <p:txBody>
          <a:bodyPr/>
          <a:lstStyle/>
          <a:p>
            <a:endParaRPr lang="en-US"/>
          </a:p>
        </p:txBody>
      </p:sp>
      <p:sp>
        <p:nvSpPr>
          <p:cNvPr id="2056" name="Freeform 8"/>
          <p:cNvSpPr>
            <a:spLocks/>
          </p:cNvSpPr>
          <p:nvPr/>
        </p:nvSpPr>
        <p:spPr bwMode="auto">
          <a:xfrm>
            <a:off x="5438775" y="2022475"/>
            <a:ext cx="1028700" cy="1314450"/>
          </a:xfrm>
          <a:custGeom>
            <a:avLst/>
            <a:gdLst>
              <a:gd name="T0" fmla="*/ 2147483647 w 864"/>
              <a:gd name="T1" fmla="*/ 2147483647 h 1104"/>
              <a:gd name="T2" fmla="*/ 2147483647 w 864"/>
              <a:gd name="T3" fmla="*/ 2147483647 h 1104"/>
              <a:gd name="T4" fmla="*/ 2147483647 w 864"/>
              <a:gd name="T5" fmla="*/ 2147483647 h 1104"/>
              <a:gd name="T6" fmla="*/ 2147483647 w 864"/>
              <a:gd name="T7" fmla="*/ 2147483647 h 1104"/>
              <a:gd name="T8" fmla="*/ 2147483647 w 864"/>
              <a:gd name="T9" fmla="*/ 2147483647 h 1104"/>
              <a:gd name="T10" fmla="*/ 0 w 864"/>
              <a:gd name="T11" fmla="*/ 2147483647 h 1104"/>
              <a:gd name="T12" fmla="*/ 0 w 864"/>
              <a:gd name="T13" fmla="*/ 2147483647 h 1104"/>
              <a:gd name="T14" fmla="*/ 0 w 864"/>
              <a:gd name="T15" fmla="*/ 0 h 1104"/>
              <a:gd name="T16" fmla="*/ 0 60000 65536"/>
              <a:gd name="T17" fmla="*/ 0 60000 65536"/>
              <a:gd name="T18" fmla="*/ 0 60000 65536"/>
              <a:gd name="T19" fmla="*/ 0 60000 65536"/>
              <a:gd name="T20" fmla="*/ 0 60000 65536"/>
              <a:gd name="T21" fmla="*/ 0 60000 65536"/>
              <a:gd name="T22" fmla="*/ 0 60000 65536"/>
              <a:gd name="T23" fmla="*/ 0 60000 65536"/>
              <a:gd name="T24" fmla="*/ 0 w 864"/>
              <a:gd name="T25" fmla="*/ 0 h 1104"/>
              <a:gd name="T26" fmla="*/ 864 w 864"/>
              <a:gd name="T27" fmla="*/ 1104 h 1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4" h="1104">
                <a:moveTo>
                  <a:pt x="864" y="1104"/>
                </a:moveTo>
                <a:lnTo>
                  <a:pt x="864" y="1056"/>
                </a:lnTo>
                <a:lnTo>
                  <a:pt x="816" y="1008"/>
                </a:lnTo>
                <a:lnTo>
                  <a:pt x="816" y="960"/>
                </a:lnTo>
                <a:lnTo>
                  <a:pt x="672" y="816"/>
                </a:lnTo>
                <a:lnTo>
                  <a:pt x="0" y="192"/>
                </a:lnTo>
                <a:lnTo>
                  <a:pt x="0" y="48"/>
                </a:lnTo>
                <a:lnTo>
                  <a:pt x="0" y="0"/>
                </a:lnTo>
              </a:path>
            </a:pathLst>
          </a:custGeom>
          <a:noFill/>
          <a:ln w="38100">
            <a:solidFill>
              <a:srgbClr val="FF3300"/>
            </a:solidFill>
            <a:round/>
            <a:headEnd/>
            <a:tailEnd/>
          </a:ln>
        </p:spPr>
        <p:txBody>
          <a:bodyPr/>
          <a:lstStyle/>
          <a:p>
            <a:endParaRPr lang="en-US"/>
          </a:p>
        </p:txBody>
      </p:sp>
      <p:sp>
        <p:nvSpPr>
          <p:cNvPr id="2057" name="Freeform 9"/>
          <p:cNvSpPr>
            <a:spLocks/>
          </p:cNvSpPr>
          <p:nvPr/>
        </p:nvSpPr>
        <p:spPr bwMode="auto">
          <a:xfrm>
            <a:off x="5435600" y="3479800"/>
            <a:ext cx="952500" cy="1217613"/>
          </a:xfrm>
          <a:custGeom>
            <a:avLst/>
            <a:gdLst>
              <a:gd name="T0" fmla="*/ 0 w 801"/>
              <a:gd name="T1" fmla="*/ 2147483647 h 1023"/>
              <a:gd name="T2" fmla="*/ 2147483647 w 801"/>
              <a:gd name="T3" fmla="*/ 2147483647 h 1023"/>
              <a:gd name="T4" fmla="*/ 2147483647 w 801"/>
              <a:gd name="T5" fmla="*/ 2147483647 h 1023"/>
              <a:gd name="T6" fmla="*/ 2147483647 w 801"/>
              <a:gd name="T7" fmla="*/ 2147483647 h 1023"/>
              <a:gd name="T8" fmla="*/ 2147483647 w 801"/>
              <a:gd name="T9" fmla="*/ 2147483647 h 1023"/>
              <a:gd name="T10" fmla="*/ 2147483647 w 801"/>
              <a:gd name="T11" fmla="*/ 2147483647 h 1023"/>
              <a:gd name="T12" fmla="*/ 2147483647 w 801"/>
              <a:gd name="T13" fmla="*/ 2147483647 h 1023"/>
              <a:gd name="T14" fmla="*/ 2147483647 w 801"/>
              <a:gd name="T15" fmla="*/ 0 h 1023"/>
              <a:gd name="T16" fmla="*/ 0 60000 65536"/>
              <a:gd name="T17" fmla="*/ 0 60000 65536"/>
              <a:gd name="T18" fmla="*/ 0 60000 65536"/>
              <a:gd name="T19" fmla="*/ 0 60000 65536"/>
              <a:gd name="T20" fmla="*/ 0 60000 65536"/>
              <a:gd name="T21" fmla="*/ 0 60000 65536"/>
              <a:gd name="T22" fmla="*/ 0 60000 65536"/>
              <a:gd name="T23" fmla="*/ 0 60000 65536"/>
              <a:gd name="T24" fmla="*/ 0 w 801"/>
              <a:gd name="T25" fmla="*/ 0 h 1023"/>
              <a:gd name="T26" fmla="*/ 801 w 801"/>
              <a:gd name="T27" fmla="*/ 1023 h 1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1" h="1023">
                <a:moveTo>
                  <a:pt x="0" y="1023"/>
                </a:moveTo>
                <a:lnTo>
                  <a:pt x="180" y="825"/>
                </a:lnTo>
                <a:lnTo>
                  <a:pt x="375" y="774"/>
                </a:lnTo>
                <a:lnTo>
                  <a:pt x="411" y="594"/>
                </a:lnTo>
                <a:lnTo>
                  <a:pt x="510" y="495"/>
                </a:lnTo>
                <a:lnTo>
                  <a:pt x="600" y="270"/>
                </a:lnTo>
                <a:lnTo>
                  <a:pt x="660" y="162"/>
                </a:lnTo>
                <a:lnTo>
                  <a:pt x="801" y="0"/>
                </a:lnTo>
              </a:path>
            </a:pathLst>
          </a:custGeom>
          <a:noFill/>
          <a:ln w="38100">
            <a:solidFill>
              <a:srgbClr val="FF3300"/>
            </a:solidFill>
            <a:round/>
            <a:headEnd/>
            <a:tailEnd/>
          </a:ln>
        </p:spPr>
        <p:txBody>
          <a:bodyPr/>
          <a:lstStyle/>
          <a:p>
            <a:endParaRPr lang="en-US"/>
          </a:p>
        </p:txBody>
      </p:sp>
      <p:sp>
        <p:nvSpPr>
          <p:cNvPr id="2058" name="Freeform 10"/>
          <p:cNvSpPr>
            <a:spLocks/>
          </p:cNvSpPr>
          <p:nvPr/>
        </p:nvSpPr>
        <p:spPr bwMode="auto">
          <a:xfrm>
            <a:off x="6545263" y="4433888"/>
            <a:ext cx="727075" cy="312737"/>
          </a:xfrm>
          <a:custGeom>
            <a:avLst/>
            <a:gdLst>
              <a:gd name="T0" fmla="*/ 0 w 610"/>
              <a:gd name="T1" fmla="*/ 2147483647 h 262"/>
              <a:gd name="T2" fmla="*/ 2147483647 w 610"/>
              <a:gd name="T3" fmla="*/ 2147483647 h 262"/>
              <a:gd name="T4" fmla="*/ 2147483647 w 610"/>
              <a:gd name="T5" fmla="*/ 2147483647 h 262"/>
              <a:gd name="T6" fmla="*/ 2147483647 w 610"/>
              <a:gd name="T7" fmla="*/ 2147483647 h 262"/>
              <a:gd name="T8" fmla="*/ 2147483647 w 610"/>
              <a:gd name="T9" fmla="*/ 2147483647 h 262"/>
              <a:gd name="T10" fmla="*/ 2147483647 w 610"/>
              <a:gd name="T11" fmla="*/ 2147483647 h 262"/>
              <a:gd name="T12" fmla="*/ 2147483647 w 610"/>
              <a:gd name="T13" fmla="*/ 2147483647 h 262"/>
              <a:gd name="T14" fmla="*/ 2147483647 w 610"/>
              <a:gd name="T15" fmla="*/ 2147483647 h 262"/>
              <a:gd name="T16" fmla="*/ 2147483647 w 610"/>
              <a:gd name="T17" fmla="*/ 2147483647 h 262"/>
              <a:gd name="T18" fmla="*/ 2147483647 w 610"/>
              <a:gd name="T19" fmla="*/ 2147483647 h 262"/>
              <a:gd name="T20" fmla="*/ 2147483647 w 610"/>
              <a:gd name="T21" fmla="*/ 2147483647 h 262"/>
              <a:gd name="T22" fmla="*/ 2147483647 w 610"/>
              <a:gd name="T23" fmla="*/ 2147483647 h 262"/>
              <a:gd name="T24" fmla="*/ 2147483647 w 610"/>
              <a:gd name="T25" fmla="*/ 2147483647 h 262"/>
              <a:gd name="T26" fmla="*/ 2147483647 w 610"/>
              <a:gd name="T27" fmla="*/ 2147483647 h 262"/>
              <a:gd name="T28" fmla="*/ 2147483647 w 610"/>
              <a:gd name="T29" fmla="*/ 2147483647 h 262"/>
              <a:gd name="T30" fmla="*/ 2147483647 w 610"/>
              <a:gd name="T31" fmla="*/ 2147483647 h 262"/>
              <a:gd name="T32" fmla="*/ 2147483647 w 610"/>
              <a:gd name="T33" fmla="*/ 2147483647 h 262"/>
              <a:gd name="T34" fmla="*/ 2147483647 w 610"/>
              <a:gd name="T35" fmla="*/ 2147483647 h 262"/>
              <a:gd name="T36" fmla="*/ 2147483647 w 610"/>
              <a:gd name="T37" fmla="*/ 0 h 2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0"/>
              <a:gd name="T58" fmla="*/ 0 h 262"/>
              <a:gd name="T59" fmla="*/ 610 w 610"/>
              <a:gd name="T60" fmla="*/ 262 h 2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0" h="262">
                <a:moveTo>
                  <a:pt x="0" y="262"/>
                </a:moveTo>
                <a:lnTo>
                  <a:pt x="78" y="250"/>
                </a:lnTo>
                <a:lnTo>
                  <a:pt x="124" y="242"/>
                </a:lnTo>
                <a:lnTo>
                  <a:pt x="154" y="218"/>
                </a:lnTo>
                <a:lnTo>
                  <a:pt x="174" y="190"/>
                </a:lnTo>
                <a:lnTo>
                  <a:pt x="192" y="168"/>
                </a:lnTo>
                <a:lnTo>
                  <a:pt x="208" y="140"/>
                </a:lnTo>
                <a:lnTo>
                  <a:pt x="208" y="114"/>
                </a:lnTo>
                <a:lnTo>
                  <a:pt x="250" y="106"/>
                </a:lnTo>
                <a:lnTo>
                  <a:pt x="230" y="110"/>
                </a:lnTo>
                <a:lnTo>
                  <a:pt x="270" y="86"/>
                </a:lnTo>
                <a:lnTo>
                  <a:pt x="316" y="74"/>
                </a:lnTo>
                <a:lnTo>
                  <a:pt x="352" y="68"/>
                </a:lnTo>
                <a:lnTo>
                  <a:pt x="366" y="86"/>
                </a:lnTo>
                <a:lnTo>
                  <a:pt x="376" y="68"/>
                </a:lnTo>
                <a:lnTo>
                  <a:pt x="430" y="58"/>
                </a:lnTo>
                <a:lnTo>
                  <a:pt x="508" y="54"/>
                </a:lnTo>
                <a:lnTo>
                  <a:pt x="558" y="38"/>
                </a:lnTo>
                <a:lnTo>
                  <a:pt x="610" y="0"/>
                </a:lnTo>
              </a:path>
            </a:pathLst>
          </a:custGeom>
          <a:noFill/>
          <a:ln w="38100">
            <a:solidFill>
              <a:srgbClr val="FF3300"/>
            </a:solidFill>
            <a:round/>
            <a:headEnd/>
            <a:tailEnd/>
          </a:ln>
        </p:spPr>
        <p:txBody>
          <a:bodyPr/>
          <a:lstStyle/>
          <a:p>
            <a:endParaRPr lang="en-US"/>
          </a:p>
        </p:txBody>
      </p:sp>
      <p:sp>
        <p:nvSpPr>
          <p:cNvPr id="2059" name="Freeform 11"/>
          <p:cNvSpPr>
            <a:spLocks/>
          </p:cNvSpPr>
          <p:nvPr/>
        </p:nvSpPr>
        <p:spPr bwMode="auto">
          <a:xfrm>
            <a:off x="8024813" y="2860675"/>
            <a:ext cx="112712" cy="28575"/>
          </a:xfrm>
          <a:custGeom>
            <a:avLst/>
            <a:gdLst>
              <a:gd name="T0" fmla="*/ 0 w 95"/>
              <a:gd name="T1" fmla="*/ 2147483647 h 25"/>
              <a:gd name="T2" fmla="*/ 2147483647 w 95"/>
              <a:gd name="T3" fmla="*/ 2147483647 h 25"/>
              <a:gd name="T4" fmla="*/ 2147483647 w 95"/>
              <a:gd name="T5" fmla="*/ 2147483647 h 25"/>
              <a:gd name="T6" fmla="*/ 2147483647 w 95"/>
              <a:gd name="T7" fmla="*/ 0 h 25"/>
              <a:gd name="T8" fmla="*/ 0 60000 65536"/>
              <a:gd name="T9" fmla="*/ 0 60000 65536"/>
              <a:gd name="T10" fmla="*/ 0 60000 65536"/>
              <a:gd name="T11" fmla="*/ 0 60000 65536"/>
              <a:gd name="T12" fmla="*/ 0 w 95"/>
              <a:gd name="T13" fmla="*/ 0 h 25"/>
              <a:gd name="T14" fmla="*/ 95 w 95"/>
              <a:gd name="T15" fmla="*/ 25 h 25"/>
            </a:gdLst>
            <a:ahLst/>
            <a:cxnLst>
              <a:cxn ang="T8">
                <a:pos x="T0" y="T1"/>
              </a:cxn>
              <a:cxn ang="T9">
                <a:pos x="T2" y="T3"/>
              </a:cxn>
              <a:cxn ang="T10">
                <a:pos x="T4" y="T5"/>
              </a:cxn>
              <a:cxn ang="T11">
                <a:pos x="T6" y="T7"/>
              </a:cxn>
            </a:cxnLst>
            <a:rect l="T12" t="T13" r="T14" b="T15"/>
            <a:pathLst>
              <a:path w="95" h="25">
                <a:moveTo>
                  <a:pt x="0" y="25"/>
                </a:moveTo>
                <a:lnTo>
                  <a:pt x="38" y="21"/>
                </a:lnTo>
                <a:lnTo>
                  <a:pt x="68" y="15"/>
                </a:lnTo>
                <a:lnTo>
                  <a:pt x="95" y="0"/>
                </a:lnTo>
              </a:path>
            </a:pathLst>
          </a:custGeom>
          <a:noFill/>
          <a:ln w="38100">
            <a:solidFill>
              <a:srgbClr val="FF3300"/>
            </a:solidFill>
            <a:round/>
            <a:headEnd/>
            <a:tailEnd/>
          </a:ln>
        </p:spPr>
        <p:txBody>
          <a:bodyPr/>
          <a:lstStyle/>
          <a:p>
            <a:endParaRPr lang="en-US"/>
          </a:p>
        </p:txBody>
      </p:sp>
      <p:sp>
        <p:nvSpPr>
          <p:cNvPr id="2061" name="Freeform 13"/>
          <p:cNvSpPr>
            <a:spLocks/>
          </p:cNvSpPr>
          <p:nvPr/>
        </p:nvSpPr>
        <p:spPr bwMode="auto">
          <a:xfrm>
            <a:off x="7153275" y="2198688"/>
            <a:ext cx="228600" cy="109537"/>
          </a:xfrm>
          <a:custGeom>
            <a:avLst/>
            <a:gdLst>
              <a:gd name="T0" fmla="*/ 2147483647 w 192"/>
              <a:gd name="T1" fmla="*/ 2147483647 h 91"/>
              <a:gd name="T2" fmla="*/ 2147483647 w 192"/>
              <a:gd name="T3" fmla="*/ 2147483647 h 91"/>
              <a:gd name="T4" fmla="*/ 2147483647 w 192"/>
              <a:gd name="T5" fmla="*/ 2147483647 h 91"/>
              <a:gd name="T6" fmla="*/ 2147483647 w 192"/>
              <a:gd name="T7" fmla="*/ 2147483647 h 91"/>
              <a:gd name="T8" fmla="*/ 0 w 192"/>
              <a:gd name="T9" fmla="*/ 0 h 91"/>
              <a:gd name="T10" fmla="*/ 0 60000 65536"/>
              <a:gd name="T11" fmla="*/ 0 60000 65536"/>
              <a:gd name="T12" fmla="*/ 0 60000 65536"/>
              <a:gd name="T13" fmla="*/ 0 60000 65536"/>
              <a:gd name="T14" fmla="*/ 0 60000 65536"/>
              <a:gd name="T15" fmla="*/ 0 w 192"/>
              <a:gd name="T16" fmla="*/ 0 h 91"/>
              <a:gd name="T17" fmla="*/ 192 w 192"/>
              <a:gd name="T18" fmla="*/ 91 h 91"/>
            </a:gdLst>
            <a:ahLst/>
            <a:cxnLst>
              <a:cxn ang="T10">
                <a:pos x="T0" y="T1"/>
              </a:cxn>
              <a:cxn ang="T11">
                <a:pos x="T2" y="T3"/>
              </a:cxn>
              <a:cxn ang="T12">
                <a:pos x="T4" y="T5"/>
              </a:cxn>
              <a:cxn ang="T13">
                <a:pos x="T6" y="T7"/>
              </a:cxn>
              <a:cxn ang="T14">
                <a:pos x="T8" y="T9"/>
              </a:cxn>
            </a:cxnLst>
            <a:rect l="T15" t="T16" r="T17" b="T18"/>
            <a:pathLst>
              <a:path w="192" h="91">
                <a:moveTo>
                  <a:pt x="192" y="91"/>
                </a:moveTo>
                <a:lnTo>
                  <a:pt x="150" y="79"/>
                </a:lnTo>
                <a:lnTo>
                  <a:pt x="132" y="84"/>
                </a:lnTo>
                <a:lnTo>
                  <a:pt x="96" y="43"/>
                </a:lnTo>
                <a:lnTo>
                  <a:pt x="0" y="0"/>
                </a:lnTo>
              </a:path>
            </a:pathLst>
          </a:custGeom>
          <a:noFill/>
          <a:ln w="38100">
            <a:solidFill>
              <a:srgbClr val="FF3300"/>
            </a:solidFill>
            <a:round/>
            <a:headEnd/>
            <a:tailEnd/>
          </a:ln>
        </p:spPr>
        <p:txBody>
          <a:bodyPr/>
          <a:lstStyle/>
          <a:p>
            <a:endParaRPr lang="en-US"/>
          </a:p>
        </p:txBody>
      </p:sp>
      <p:sp>
        <p:nvSpPr>
          <p:cNvPr id="2079" name="Freeform 31"/>
          <p:cNvSpPr>
            <a:spLocks/>
          </p:cNvSpPr>
          <p:nvPr/>
        </p:nvSpPr>
        <p:spPr bwMode="auto">
          <a:xfrm>
            <a:off x="7653338" y="1503363"/>
            <a:ext cx="500062" cy="690562"/>
          </a:xfrm>
          <a:custGeom>
            <a:avLst/>
            <a:gdLst>
              <a:gd name="T0" fmla="*/ 2147483647 w 420"/>
              <a:gd name="T1" fmla="*/ 2147483647 h 579"/>
              <a:gd name="T2" fmla="*/ 0 w 420"/>
              <a:gd name="T3" fmla="*/ 2147483647 h 579"/>
              <a:gd name="T4" fmla="*/ 2147483647 w 420"/>
              <a:gd name="T5" fmla="*/ 2147483647 h 579"/>
              <a:gd name="T6" fmla="*/ 2147483647 w 420"/>
              <a:gd name="T7" fmla="*/ 2147483647 h 579"/>
              <a:gd name="T8" fmla="*/ 2147483647 w 420"/>
              <a:gd name="T9" fmla="*/ 2147483647 h 579"/>
              <a:gd name="T10" fmla="*/ 2147483647 w 420"/>
              <a:gd name="T11" fmla="*/ 2147483647 h 579"/>
              <a:gd name="T12" fmla="*/ 2147483647 w 420"/>
              <a:gd name="T13" fmla="*/ 2147483647 h 579"/>
              <a:gd name="T14" fmla="*/ 2147483647 w 420"/>
              <a:gd name="T15" fmla="*/ 2147483647 h 579"/>
              <a:gd name="T16" fmla="*/ 2147483647 w 420"/>
              <a:gd name="T17" fmla="*/ 2147483647 h 579"/>
              <a:gd name="T18" fmla="*/ 2147483647 w 420"/>
              <a:gd name="T19" fmla="*/ 2147483647 h 579"/>
              <a:gd name="T20" fmla="*/ 2147483647 w 420"/>
              <a:gd name="T21" fmla="*/ 2147483647 h 579"/>
              <a:gd name="T22" fmla="*/ 2147483647 w 420"/>
              <a:gd name="T23" fmla="*/ 2147483647 h 579"/>
              <a:gd name="T24" fmla="*/ 2147483647 w 420"/>
              <a:gd name="T25" fmla="*/ 2147483647 h 579"/>
              <a:gd name="T26" fmla="*/ 2147483647 w 420"/>
              <a:gd name="T27" fmla="*/ 0 h 5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
              <a:gd name="T43" fmla="*/ 0 h 579"/>
              <a:gd name="T44" fmla="*/ 420 w 420"/>
              <a:gd name="T45" fmla="*/ 579 h 5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 h="579">
                <a:moveTo>
                  <a:pt x="60" y="579"/>
                </a:moveTo>
                <a:lnTo>
                  <a:pt x="0" y="474"/>
                </a:lnTo>
                <a:lnTo>
                  <a:pt x="78" y="396"/>
                </a:lnTo>
                <a:lnTo>
                  <a:pt x="156" y="387"/>
                </a:lnTo>
                <a:lnTo>
                  <a:pt x="204" y="291"/>
                </a:lnTo>
                <a:lnTo>
                  <a:pt x="234" y="213"/>
                </a:lnTo>
                <a:lnTo>
                  <a:pt x="252" y="195"/>
                </a:lnTo>
                <a:lnTo>
                  <a:pt x="270" y="147"/>
                </a:lnTo>
                <a:lnTo>
                  <a:pt x="252" y="87"/>
                </a:lnTo>
                <a:lnTo>
                  <a:pt x="312" y="69"/>
                </a:lnTo>
                <a:lnTo>
                  <a:pt x="321" y="81"/>
                </a:lnTo>
                <a:lnTo>
                  <a:pt x="342" y="72"/>
                </a:lnTo>
                <a:lnTo>
                  <a:pt x="351" y="21"/>
                </a:lnTo>
                <a:lnTo>
                  <a:pt x="420" y="0"/>
                </a:lnTo>
              </a:path>
            </a:pathLst>
          </a:custGeom>
          <a:noFill/>
          <a:ln w="38100">
            <a:solidFill>
              <a:srgbClr val="FF3300"/>
            </a:solidFill>
            <a:round/>
            <a:headEnd/>
            <a:tailEnd/>
          </a:ln>
        </p:spPr>
        <p:txBody>
          <a:bodyPr/>
          <a:lstStyle/>
          <a:p>
            <a:endParaRPr lang="en-US"/>
          </a:p>
        </p:txBody>
      </p:sp>
      <p:sp>
        <p:nvSpPr>
          <p:cNvPr id="2080" name="Text Box 32"/>
          <p:cNvSpPr txBox="1">
            <a:spLocks noChangeArrowheads="1"/>
          </p:cNvSpPr>
          <p:nvPr/>
        </p:nvSpPr>
        <p:spPr bwMode="auto">
          <a:xfrm>
            <a:off x="7324725" y="2079625"/>
            <a:ext cx="534988"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Havelian</a:t>
            </a:r>
          </a:p>
        </p:txBody>
      </p:sp>
      <p:sp>
        <p:nvSpPr>
          <p:cNvPr id="2081" name="Text Box 33"/>
          <p:cNvSpPr txBox="1">
            <a:spLocks noChangeArrowheads="1"/>
          </p:cNvSpPr>
          <p:nvPr/>
        </p:nvSpPr>
        <p:spPr bwMode="auto">
          <a:xfrm>
            <a:off x="8124825" y="1393825"/>
            <a:ext cx="577850"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Khunjerab</a:t>
            </a:r>
          </a:p>
        </p:txBody>
      </p:sp>
      <p:sp>
        <p:nvSpPr>
          <p:cNvPr id="2082" name="Text Box 34"/>
          <p:cNvSpPr txBox="1">
            <a:spLocks noChangeArrowheads="1"/>
          </p:cNvSpPr>
          <p:nvPr/>
        </p:nvSpPr>
        <p:spPr bwMode="auto">
          <a:xfrm>
            <a:off x="7267575" y="2308225"/>
            <a:ext cx="584200"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Peshawar</a:t>
            </a:r>
          </a:p>
        </p:txBody>
      </p:sp>
      <p:sp>
        <p:nvSpPr>
          <p:cNvPr id="2084" name="Text Box 36"/>
          <p:cNvSpPr txBox="1">
            <a:spLocks noChangeArrowheads="1"/>
          </p:cNvSpPr>
          <p:nvPr/>
        </p:nvSpPr>
        <p:spPr bwMode="auto">
          <a:xfrm>
            <a:off x="6764338" y="2022475"/>
            <a:ext cx="592137"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Jalalabad</a:t>
            </a:r>
          </a:p>
        </p:txBody>
      </p:sp>
      <p:sp>
        <p:nvSpPr>
          <p:cNvPr id="2085" name="Text Box 37"/>
          <p:cNvSpPr txBox="1">
            <a:spLocks noChangeArrowheads="1"/>
          </p:cNvSpPr>
          <p:nvPr/>
        </p:nvSpPr>
        <p:spPr bwMode="auto">
          <a:xfrm>
            <a:off x="7781925" y="2936875"/>
            <a:ext cx="534988"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dirty="0">
                <a:solidFill>
                  <a:schemeClr val="bg1"/>
                </a:solidFill>
              </a:rPr>
              <a:t>Lahore</a:t>
            </a:r>
          </a:p>
        </p:txBody>
      </p:sp>
      <p:sp>
        <p:nvSpPr>
          <p:cNvPr id="2088" name="Text Box 40"/>
          <p:cNvSpPr txBox="1">
            <a:spLocks noChangeArrowheads="1"/>
          </p:cNvSpPr>
          <p:nvPr/>
        </p:nvSpPr>
        <p:spPr bwMode="auto">
          <a:xfrm>
            <a:off x="8181975" y="2708275"/>
            <a:ext cx="614363"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Amratsar</a:t>
            </a:r>
          </a:p>
        </p:txBody>
      </p:sp>
      <p:sp>
        <p:nvSpPr>
          <p:cNvPr id="2089" name="Text Box 41"/>
          <p:cNvSpPr txBox="1">
            <a:spLocks noChangeArrowheads="1"/>
          </p:cNvSpPr>
          <p:nvPr/>
        </p:nvSpPr>
        <p:spPr bwMode="auto">
          <a:xfrm>
            <a:off x="6227763" y="4765675"/>
            <a:ext cx="501650"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Karachi</a:t>
            </a:r>
            <a:endParaRPr lang="en-US" sz="525">
              <a:solidFill>
                <a:schemeClr val="bg1"/>
              </a:solidFill>
            </a:endParaRPr>
          </a:p>
        </p:txBody>
      </p:sp>
      <p:sp>
        <p:nvSpPr>
          <p:cNvPr id="2090" name="Text Box 42"/>
          <p:cNvSpPr txBox="1">
            <a:spLocks noChangeArrowheads="1"/>
          </p:cNvSpPr>
          <p:nvPr/>
        </p:nvSpPr>
        <p:spPr bwMode="auto">
          <a:xfrm>
            <a:off x="7267575" y="4365625"/>
            <a:ext cx="514350"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Munaba</a:t>
            </a:r>
          </a:p>
        </p:txBody>
      </p:sp>
      <p:sp>
        <p:nvSpPr>
          <p:cNvPr id="2091" name="Text Box 43"/>
          <p:cNvSpPr txBox="1">
            <a:spLocks noChangeArrowheads="1"/>
          </p:cNvSpPr>
          <p:nvPr/>
        </p:nvSpPr>
        <p:spPr bwMode="auto">
          <a:xfrm>
            <a:off x="5153025" y="4746625"/>
            <a:ext cx="511175"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dirty="0" err="1">
                <a:solidFill>
                  <a:schemeClr val="bg1"/>
                </a:solidFill>
              </a:rPr>
              <a:t>Gwadar</a:t>
            </a:r>
            <a:endParaRPr lang="en-US" sz="675" dirty="0">
              <a:solidFill>
                <a:schemeClr val="bg1"/>
              </a:solidFill>
            </a:endParaRPr>
          </a:p>
        </p:txBody>
      </p:sp>
      <p:sp>
        <p:nvSpPr>
          <p:cNvPr id="2092" name="Text Box 44"/>
          <p:cNvSpPr txBox="1">
            <a:spLocks noChangeArrowheads="1"/>
          </p:cNvSpPr>
          <p:nvPr/>
        </p:nvSpPr>
        <p:spPr bwMode="auto">
          <a:xfrm>
            <a:off x="6353175" y="3508375"/>
            <a:ext cx="647700"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Mastung</a:t>
            </a:r>
          </a:p>
        </p:txBody>
      </p:sp>
      <p:sp>
        <p:nvSpPr>
          <p:cNvPr id="2093" name="Text Box 45"/>
          <p:cNvSpPr txBox="1">
            <a:spLocks noChangeArrowheads="1"/>
          </p:cNvSpPr>
          <p:nvPr/>
        </p:nvSpPr>
        <p:spPr bwMode="auto">
          <a:xfrm>
            <a:off x="6467475" y="3222625"/>
            <a:ext cx="511175"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dirty="0">
                <a:solidFill>
                  <a:schemeClr val="bg1"/>
                </a:solidFill>
              </a:rPr>
              <a:t>Quetta</a:t>
            </a:r>
          </a:p>
        </p:txBody>
      </p:sp>
      <p:sp>
        <p:nvSpPr>
          <p:cNvPr id="2094" name="Text Box 46"/>
          <p:cNvSpPr txBox="1">
            <a:spLocks noChangeArrowheads="1"/>
          </p:cNvSpPr>
          <p:nvPr/>
        </p:nvSpPr>
        <p:spPr bwMode="auto">
          <a:xfrm>
            <a:off x="4638675" y="1565275"/>
            <a:ext cx="514350"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Mashad</a:t>
            </a:r>
          </a:p>
        </p:txBody>
      </p:sp>
      <p:sp>
        <p:nvSpPr>
          <p:cNvPr id="2095" name="Text Box 47"/>
          <p:cNvSpPr txBox="1">
            <a:spLocks noChangeArrowheads="1"/>
          </p:cNvSpPr>
          <p:nvPr/>
        </p:nvSpPr>
        <p:spPr bwMode="auto">
          <a:xfrm>
            <a:off x="5495925" y="2136775"/>
            <a:ext cx="439738"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Herat</a:t>
            </a:r>
          </a:p>
        </p:txBody>
      </p:sp>
      <p:sp>
        <p:nvSpPr>
          <p:cNvPr id="2096" name="Freeform 48"/>
          <p:cNvSpPr>
            <a:spLocks/>
          </p:cNvSpPr>
          <p:nvPr/>
        </p:nvSpPr>
        <p:spPr bwMode="auto">
          <a:xfrm>
            <a:off x="2127250" y="1057275"/>
            <a:ext cx="1854200" cy="1903413"/>
          </a:xfrm>
          <a:custGeom>
            <a:avLst/>
            <a:gdLst>
              <a:gd name="T0" fmla="*/ 2147483647 w 1557"/>
              <a:gd name="T1" fmla="*/ 2147483647 h 1599"/>
              <a:gd name="T2" fmla="*/ 2147483647 w 1557"/>
              <a:gd name="T3" fmla="*/ 2147483647 h 1599"/>
              <a:gd name="T4" fmla="*/ 2147483647 w 1557"/>
              <a:gd name="T5" fmla="*/ 2147483647 h 1599"/>
              <a:gd name="T6" fmla="*/ 2147483647 w 1557"/>
              <a:gd name="T7" fmla="*/ 2147483647 h 1599"/>
              <a:gd name="T8" fmla="*/ 2147483647 w 1557"/>
              <a:gd name="T9" fmla="*/ 2147483647 h 1599"/>
              <a:gd name="T10" fmla="*/ 2147483647 w 1557"/>
              <a:gd name="T11" fmla="*/ 2147483647 h 1599"/>
              <a:gd name="T12" fmla="*/ 2147483647 w 1557"/>
              <a:gd name="T13" fmla="*/ 2147483647 h 1599"/>
              <a:gd name="T14" fmla="*/ 2147483647 w 1557"/>
              <a:gd name="T15" fmla="*/ 2147483647 h 1599"/>
              <a:gd name="T16" fmla="*/ 2147483647 w 1557"/>
              <a:gd name="T17" fmla="*/ 2147483647 h 1599"/>
              <a:gd name="T18" fmla="*/ 2147483647 w 1557"/>
              <a:gd name="T19" fmla="*/ 2147483647 h 1599"/>
              <a:gd name="T20" fmla="*/ 2147483647 w 1557"/>
              <a:gd name="T21" fmla="*/ 2147483647 h 1599"/>
              <a:gd name="T22" fmla="*/ 2147483647 w 1557"/>
              <a:gd name="T23" fmla="*/ 2147483647 h 1599"/>
              <a:gd name="T24" fmla="*/ 2147483647 w 1557"/>
              <a:gd name="T25" fmla="*/ 2147483647 h 1599"/>
              <a:gd name="T26" fmla="*/ 2147483647 w 1557"/>
              <a:gd name="T27" fmla="*/ 2147483647 h 1599"/>
              <a:gd name="T28" fmla="*/ 2147483647 w 1557"/>
              <a:gd name="T29" fmla="*/ 2147483647 h 1599"/>
              <a:gd name="T30" fmla="*/ 2147483647 w 1557"/>
              <a:gd name="T31" fmla="*/ 2147483647 h 1599"/>
              <a:gd name="T32" fmla="*/ 2147483647 w 1557"/>
              <a:gd name="T33" fmla="*/ 2147483647 h 1599"/>
              <a:gd name="T34" fmla="*/ 2147483647 w 1557"/>
              <a:gd name="T35" fmla="*/ 2147483647 h 1599"/>
              <a:gd name="T36" fmla="*/ 2147483647 w 1557"/>
              <a:gd name="T37" fmla="*/ 2147483647 h 1599"/>
              <a:gd name="T38" fmla="*/ 2147483647 w 1557"/>
              <a:gd name="T39" fmla="*/ 2147483647 h 1599"/>
              <a:gd name="T40" fmla="*/ 2147483647 w 1557"/>
              <a:gd name="T41" fmla="*/ 2147483647 h 1599"/>
              <a:gd name="T42" fmla="*/ 2147483647 w 1557"/>
              <a:gd name="T43" fmla="*/ 2147483647 h 1599"/>
              <a:gd name="T44" fmla="*/ 2147483647 w 1557"/>
              <a:gd name="T45" fmla="*/ 2147483647 h 1599"/>
              <a:gd name="T46" fmla="*/ 2147483647 w 1557"/>
              <a:gd name="T47" fmla="*/ 2147483647 h 1599"/>
              <a:gd name="T48" fmla="*/ 2147483647 w 1557"/>
              <a:gd name="T49" fmla="*/ 2147483647 h 1599"/>
              <a:gd name="T50" fmla="*/ 2147483647 w 1557"/>
              <a:gd name="T51" fmla="*/ 2147483647 h 1599"/>
              <a:gd name="T52" fmla="*/ 2147483647 w 1557"/>
              <a:gd name="T53" fmla="*/ 2147483647 h 1599"/>
              <a:gd name="T54" fmla="*/ 2147483647 w 1557"/>
              <a:gd name="T55" fmla="*/ 2147483647 h 1599"/>
              <a:gd name="T56" fmla="*/ 2147483647 w 1557"/>
              <a:gd name="T57" fmla="*/ 2147483647 h 1599"/>
              <a:gd name="T58" fmla="*/ 2147483647 w 1557"/>
              <a:gd name="T59" fmla="*/ 2147483647 h 1599"/>
              <a:gd name="T60" fmla="*/ 2147483647 w 1557"/>
              <a:gd name="T61" fmla="*/ 2147483647 h 1599"/>
              <a:gd name="T62" fmla="*/ 2147483647 w 1557"/>
              <a:gd name="T63" fmla="*/ 2147483647 h 1599"/>
              <a:gd name="T64" fmla="*/ 2147483647 w 1557"/>
              <a:gd name="T65" fmla="*/ 2147483647 h 1599"/>
              <a:gd name="T66" fmla="*/ 2147483647 w 1557"/>
              <a:gd name="T67" fmla="*/ 2147483647 h 1599"/>
              <a:gd name="T68" fmla="*/ 2147483647 w 1557"/>
              <a:gd name="T69" fmla="*/ 2147483647 h 1599"/>
              <a:gd name="T70" fmla="*/ 0 w 1557"/>
              <a:gd name="T71" fmla="*/ 0 h 15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7"/>
              <a:gd name="T109" fmla="*/ 0 h 1599"/>
              <a:gd name="T110" fmla="*/ 1557 w 1557"/>
              <a:gd name="T111" fmla="*/ 1599 h 15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7" h="1599">
                <a:moveTo>
                  <a:pt x="1557" y="1599"/>
                </a:moveTo>
                <a:lnTo>
                  <a:pt x="1488" y="1566"/>
                </a:lnTo>
                <a:lnTo>
                  <a:pt x="1437" y="1527"/>
                </a:lnTo>
                <a:lnTo>
                  <a:pt x="1398" y="1518"/>
                </a:lnTo>
                <a:lnTo>
                  <a:pt x="1323" y="1491"/>
                </a:lnTo>
                <a:lnTo>
                  <a:pt x="1266" y="1461"/>
                </a:lnTo>
                <a:lnTo>
                  <a:pt x="1239" y="1437"/>
                </a:lnTo>
                <a:lnTo>
                  <a:pt x="1110" y="1389"/>
                </a:lnTo>
                <a:lnTo>
                  <a:pt x="1017" y="1335"/>
                </a:lnTo>
                <a:lnTo>
                  <a:pt x="978" y="1326"/>
                </a:lnTo>
                <a:lnTo>
                  <a:pt x="957" y="1338"/>
                </a:lnTo>
                <a:lnTo>
                  <a:pt x="984" y="1233"/>
                </a:lnTo>
                <a:lnTo>
                  <a:pt x="1020" y="1119"/>
                </a:lnTo>
                <a:lnTo>
                  <a:pt x="942" y="1041"/>
                </a:lnTo>
                <a:lnTo>
                  <a:pt x="861" y="906"/>
                </a:lnTo>
                <a:lnTo>
                  <a:pt x="873" y="726"/>
                </a:lnTo>
                <a:lnTo>
                  <a:pt x="876" y="678"/>
                </a:lnTo>
                <a:lnTo>
                  <a:pt x="861" y="618"/>
                </a:lnTo>
                <a:lnTo>
                  <a:pt x="717" y="522"/>
                </a:lnTo>
                <a:lnTo>
                  <a:pt x="684" y="516"/>
                </a:lnTo>
                <a:lnTo>
                  <a:pt x="621" y="570"/>
                </a:lnTo>
                <a:lnTo>
                  <a:pt x="558" y="486"/>
                </a:lnTo>
                <a:lnTo>
                  <a:pt x="519" y="447"/>
                </a:lnTo>
                <a:lnTo>
                  <a:pt x="429" y="378"/>
                </a:lnTo>
                <a:lnTo>
                  <a:pt x="387" y="303"/>
                </a:lnTo>
                <a:lnTo>
                  <a:pt x="339" y="210"/>
                </a:lnTo>
                <a:lnTo>
                  <a:pt x="294" y="222"/>
                </a:lnTo>
                <a:lnTo>
                  <a:pt x="237" y="234"/>
                </a:lnTo>
                <a:lnTo>
                  <a:pt x="93" y="186"/>
                </a:lnTo>
                <a:lnTo>
                  <a:pt x="45" y="138"/>
                </a:lnTo>
                <a:lnTo>
                  <a:pt x="36" y="120"/>
                </a:lnTo>
                <a:lnTo>
                  <a:pt x="54" y="48"/>
                </a:lnTo>
                <a:lnTo>
                  <a:pt x="141" y="42"/>
                </a:lnTo>
                <a:lnTo>
                  <a:pt x="123" y="42"/>
                </a:lnTo>
                <a:lnTo>
                  <a:pt x="72" y="3"/>
                </a:lnTo>
                <a:lnTo>
                  <a:pt x="0" y="0"/>
                </a:lnTo>
              </a:path>
            </a:pathLst>
          </a:custGeom>
          <a:noFill/>
          <a:ln w="38100">
            <a:solidFill>
              <a:srgbClr val="FF3300"/>
            </a:solidFill>
            <a:round/>
            <a:headEnd/>
            <a:tailEnd/>
          </a:ln>
        </p:spPr>
        <p:txBody>
          <a:bodyPr/>
          <a:lstStyle/>
          <a:p>
            <a:endParaRPr lang="en-US"/>
          </a:p>
        </p:txBody>
      </p:sp>
      <p:sp>
        <p:nvSpPr>
          <p:cNvPr id="2097" name="Text Box 49"/>
          <p:cNvSpPr txBox="1">
            <a:spLocks noChangeArrowheads="1"/>
          </p:cNvSpPr>
          <p:nvPr/>
        </p:nvSpPr>
        <p:spPr bwMode="auto">
          <a:xfrm>
            <a:off x="2767013" y="2536825"/>
            <a:ext cx="533400" cy="2079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750">
                <a:solidFill>
                  <a:schemeClr val="bg1"/>
                </a:solidFill>
              </a:rPr>
              <a:t>Esfahan</a:t>
            </a:r>
            <a:endParaRPr lang="en-US" sz="675">
              <a:solidFill>
                <a:schemeClr val="bg1"/>
              </a:solidFill>
            </a:endParaRPr>
          </a:p>
        </p:txBody>
      </p:sp>
      <p:sp>
        <p:nvSpPr>
          <p:cNvPr id="2098" name="Text Box 50"/>
          <p:cNvSpPr txBox="1">
            <a:spLocks noChangeArrowheads="1"/>
          </p:cNvSpPr>
          <p:nvPr/>
        </p:nvSpPr>
        <p:spPr bwMode="auto">
          <a:xfrm>
            <a:off x="2144713" y="722313"/>
            <a:ext cx="814387" cy="347662"/>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825">
                <a:solidFill>
                  <a:schemeClr val="bg1"/>
                </a:solidFill>
              </a:rPr>
              <a:t>To Turkey &amp;</a:t>
            </a:r>
          </a:p>
          <a:p>
            <a:pPr eaLnBrk="1" hangingPunct="1">
              <a:defRPr/>
            </a:pPr>
            <a:r>
              <a:rPr lang="en-US" sz="825">
                <a:solidFill>
                  <a:schemeClr val="bg1"/>
                </a:solidFill>
              </a:rPr>
              <a:t>Europe</a:t>
            </a:r>
          </a:p>
        </p:txBody>
      </p:sp>
      <p:sp>
        <p:nvSpPr>
          <p:cNvPr id="30747" name="TextBox 26"/>
          <p:cNvSpPr txBox="1">
            <a:spLocks noChangeArrowheads="1"/>
          </p:cNvSpPr>
          <p:nvPr/>
        </p:nvSpPr>
        <p:spPr bwMode="auto">
          <a:xfrm rot="16200000">
            <a:off x="-1123950" y="1123950"/>
            <a:ext cx="4371975" cy="2124075"/>
          </a:xfrm>
          <a:prstGeom prst="rect">
            <a:avLst/>
          </a:prstGeom>
          <a:solidFill>
            <a:schemeClr val="accent1">
              <a:lumMod val="50000"/>
            </a:schemeClr>
          </a:solidFill>
          <a:ln w="9525">
            <a:solidFill>
              <a:schemeClr val="bg1"/>
            </a:solidFill>
            <a:miter lim="800000"/>
            <a:headEnd/>
            <a:tailEnd/>
          </a:ln>
        </p:spPr>
        <p:txBody>
          <a:bodyPr>
            <a:spAutoFit/>
          </a:bodyPr>
          <a:lstStyle/>
          <a:p>
            <a:pPr algn="ctr">
              <a:defRPr/>
            </a:pPr>
            <a:r>
              <a:rPr lang="en-US" sz="4400" dirty="0">
                <a:solidFill>
                  <a:srgbClr val="FFFF00"/>
                </a:solidFill>
                <a:cs typeface="Arial" charset="0"/>
              </a:rPr>
              <a:t>Pakistan’s</a:t>
            </a:r>
          </a:p>
          <a:p>
            <a:pPr algn="ctr">
              <a:defRPr/>
            </a:pPr>
            <a:r>
              <a:rPr lang="en-US" sz="4400" dirty="0">
                <a:solidFill>
                  <a:srgbClr val="FFFF00"/>
                </a:solidFill>
                <a:cs typeface="Arial" charset="0"/>
              </a:rPr>
              <a:t> Strategic </a:t>
            </a:r>
          </a:p>
          <a:p>
            <a:pPr algn="ctr">
              <a:defRPr/>
            </a:pPr>
            <a:r>
              <a:rPr lang="en-US" sz="4400" dirty="0">
                <a:solidFill>
                  <a:srgbClr val="FFFF00"/>
                </a:solidFill>
                <a:cs typeface="Arial" charset="0"/>
              </a:rPr>
              <a:t>Linkages</a:t>
            </a:r>
          </a:p>
        </p:txBody>
      </p:sp>
      <p:sp>
        <p:nvSpPr>
          <p:cNvPr id="28" name="Text Box 44"/>
          <p:cNvSpPr txBox="1">
            <a:spLocks noChangeArrowheads="1"/>
          </p:cNvSpPr>
          <p:nvPr/>
        </p:nvSpPr>
        <p:spPr bwMode="auto">
          <a:xfrm>
            <a:off x="5230813" y="3497263"/>
            <a:ext cx="433387" cy="19685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Taftan</a:t>
            </a:r>
          </a:p>
        </p:txBody>
      </p:sp>
      <p:sp>
        <p:nvSpPr>
          <p:cNvPr id="29" name="Text Box 44"/>
          <p:cNvSpPr txBox="1">
            <a:spLocks noChangeArrowheads="1"/>
          </p:cNvSpPr>
          <p:nvPr/>
        </p:nvSpPr>
        <p:spPr bwMode="auto">
          <a:xfrm>
            <a:off x="4695825" y="3394075"/>
            <a:ext cx="525463" cy="19526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675">
                <a:solidFill>
                  <a:schemeClr val="bg1"/>
                </a:solidFill>
              </a:rPr>
              <a:t>Zahidan</a:t>
            </a:r>
          </a:p>
        </p:txBody>
      </p:sp>
      <p:sp>
        <p:nvSpPr>
          <p:cNvPr id="30" name="TextBox 29"/>
          <p:cNvSpPr txBox="1"/>
          <p:nvPr/>
        </p:nvSpPr>
        <p:spPr>
          <a:xfrm>
            <a:off x="0" y="4940311"/>
            <a:ext cx="500034" cy="246221"/>
          </a:xfrm>
          <a:prstGeom prst="rect">
            <a:avLst/>
          </a:prstGeom>
          <a:noFill/>
        </p:spPr>
        <p:txBody>
          <a:bodyPr wrap="square" rtlCol="0">
            <a:spAutoFit/>
          </a:bodyPr>
          <a:lstStyle/>
          <a:p>
            <a:r>
              <a:rPr lang="en-US" sz="1000" dirty="0" smtClean="0"/>
              <a:t>14/43</a:t>
            </a:r>
            <a:endParaRPr lang="en-US" sz="1000" dirty="0"/>
          </a:p>
        </p:txBody>
      </p:sp>
      <p:sp>
        <p:nvSpPr>
          <p:cNvPr id="31" name="TextBox 30"/>
          <p:cNvSpPr txBox="1"/>
          <p:nvPr/>
        </p:nvSpPr>
        <p:spPr>
          <a:xfrm>
            <a:off x="-54624" y="-13666"/>
            <a:ext cx="642942" cy="461665"/>
          </a:xfrm>
          <a:prstGeom prst="rect">
            <a:avLst/>
          </a:prstGeom>
          <a:noFill/>
        </p:spPr>
        <p:txBody>
          <a:bodyPr wrap="square" rtlCol="0">
            <a:spAutoFit/>
          </a:bodyPr>
          <a:lstStyle/>
          <a:p>
            <a:r>
              <a:rPr lang="en-US" sz="2400" dirty="0" smtClean="0">
                <a:solidFill>
                  <a:schemeClr val="bg1"/>
                </a:solidFill>
              </a:rPr>
              <a:t>(1)</a:t>
            </a:r>
            <a:endParaRPr lang="en-US" sz="2400" dirty="0">
              <a:solidFill>
                <a:schemeClr val="bg1"/>
              </a:solidFill>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right)">
                                      <p:cBhvr>
                                        <p:cTn id="7" dur="5000"/>
                                        <p:tgtEl>
                                          <p:spTgt spid="20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93"/>
                                        </p:tgtEl>
                                        <p:attrNameLst>
                                          <p:attrName>style.visibility</p:attrName>
                                        </p:attrNameLst>
                                      </p:cBhvr>
                                      <p:to>
                                        <p:strVal val="visible"/>
                                      </p:to>
                                    </p:set>
                                    <p:animEffect transition="in" filter="diamond(in)">
                                      <p:cBhvr>
                                        <p:cTn id="10" dur="2000"/>
                                        <p:tgtEl>
                                          <p:spTgt spid="2093"/>
                                        </p:tgtEl>
                                      </p:cBhvr>
                                    </p:animEffect>
                                  </p:childTnLst>
                                </p:cTn>
                              </p:par>
                            </p:childTnLst>
                          </p:cTn>
                        </p:par>
                        <p:par>
                          <p:cTn id="11" fill="hold" nodeType="afterGroup">
                            <p:stCondLst>
                              <p:cond delay="5000"/>
                            </p:stCondLst>
                            <p:childTnLst>
                              <p:par>
                                <p:cTn id="12" presetID="22" presetClass="entr" presetSubtype="4" fill="hold" grpId="0" nodeType="afterEffect">
                                  <p:stCondLst>
                                    <p:cond delay="0"/>
                                  </p:stCondLst>
                                  <p:childTnLst>
                                    <p:set>
                                      <p:cBhvr>
                                        <p:cTn id="13" dur="1" fill="hold">
                                          <p:stCondLst>
                                            <p:cond delay="0"/>
                                          </p:stCondLst>
                                        </p:cTn>
                                        <p:tgtEl>
                                          <p:spTgt spid="2055"/>
                                        </p:tgtEl>
                                        <p:attrNameLst>
                                          <p:attrName>style.visibility</p:attrName>
                                        </p:attrNameLst>
                                      </p:cBhvr>
                                      <p:to>
                                        <p:strVal val="visible"/>
                                      </p:to>
                                    </p:set>
                                    <p:animEffect transition="in" filter="wipe(down)">
                                      <p:cBhvr>
                                        <p:cTn id="14" dur="5000"/>
                                        <p:tgtEl>
                                          <p:spTgt spid="2055"/>
                                        </p:tgtEl>
                                      </p:cBhvr>
                                    </p:animEffect>
                                  </p:childTnLst>
                                </p:cTn>
                              </p:par>
                              <p:par>
                                <p:cTn id="15" presetID="22" presetClass="entr" presetSubtype="2" fill="hold" grpId="0" nodeType="withEffect">
                                  <p:stCondLst>
                                    <p:cond delay="2000"/>
                                  </p:stCondLst>
                                  <p:childTnLst>
                                    <p:set>
                                      <p:cBhvr>
                                        <p:cTn id="16" dur="1" fill="hold">
                                          <p:stCondLst>
                                            <p:cond delay="0"/>
                                          </p:stCondLst>
                                        </p:cTn>
                                        <p:tgtEl>
                                          <p:spTgt spid="2096"/>
                                        </p:tgtEl>
                                        <p:attrNameLst>
                                          <p:attrName>style.visibility</p:attrName>
                                        </p:attrNameLst>
                                      </p:cBhvr>
                                      <p:to>
                                        <p:strVal val="visible"/>
                                      </p:to>
                                    </p:set>
                                    <p:animEffect transition="in" filter="wipe(right)">
                                      <p:cBhvr>
                                        <p:cTn id="17" dur="5000"/>
                                        <p:tgtEl>
                                          <p:spTgt spid="2096"/>
                                        </p:tgtEl>
                                      </p:cBhvr>
                                    </p:animEffect>
                                  </p:childTnLst>
                                </p:cTn>
                              </p:par>
                              <p:par>
                                <p:cTn id="18" presetID="8" presetClass="entr" presetSubtype="16" fill="hold" grpId="0" nodeType="withEffect">
                                  <p:stCondLst>
                                    <p:cond delay="2000"/>
                                  </p:stCondLst>
                                  <p:childTnLst>
                                    <p:set>
                                      <p:cBhvr>
                                        <p:cTn id="19" dur="1" fill="hold">
                                          <p:stCondLst>
                                            <p:cond delay="0"/>
                                          </p:stCondLst>
                                        </p:cTn>
                                        <p:tgtEl>
                                          <p:spTgt spid="28"/>
                                        </p:tgtEl>
                                        <p:attrNameLst>
                                          <p:attrName>style.visibility</p:attrName>
                                        </p:attrNameLst>
                                      </p:cBhvr>
                                      <p:to>
                                        <p:strVal val="visible"/>
                                      </p:to>
                                    </p:set>
                                    <p:animEffect transition="in" filter="diamond(in)">
                                      <p:cBhvr>
                                        <p:cTn id="20" dur="2000"/>
                                        <p:tgtEl>
                                          <p:spTgt spid="28"/>
                                        </p:tgtEl>
                                      </p:cBhvr>
                                    </p:animEffect>
                                  </p:childTnLst>
                                </p:cTn>
                              </p:par>
                              <p:par>
                                <p:cTn id="21" presetID="8" presetClass="entr" presetSubtype="16" fill="hold" grpId="0" nodeType="withEffect">
                                  <p:stCondLst>
                                    <p:cond delay="2000"/>
                                  </p:stCondLst>
                                  <p:childTnLst>
                                    <p:set>
                                      <p:cBhvr>
                                        <p:cTn id="22" dur="1" fill="hold">
                                          <p:stCondLst>
                                            <p:cond delay="0"/>
                                          </p:stCondLst>
                                        </p:cTn>
                                        <p:tgtEl>
                                          <p:spTgt spid="29"/>
                                        </p:tgtEl>
                                        <p:attrNameLst>
                                          <p:attrName>style.visibility</p:attrName>
                                        </p:attrNameLst>
                                      </p:cBhvr>
                                      <p:to>
                                        <p:strVal val="visible"/>
                                      </p:to>
                                    </p:set>
                                    <p:animEffect transition="in" filter="diamond(in)">
                                      <p:cBhvr>
                                        <p:cTn id="23" dur="2000"/>
                                        <p:tgtEl>
                                          <p:spTgt spid="29"/>
                                        </p:tgtEl>
                                      </p:cBhvr>
                                    </p:animEffect>
                                  </p:childTnLst>
                                </p:cTn>
                              </p:par>
                              <p:par>
                                <p:cTn id="24" presetID="8" presetClass="entr" presetSubtype="16" fill="hold" grpId="0" nodeType="withEffect">
                                  <p:stCondLst>
                                    <p:cond delay="2000"/>
                                  </p:stCondLst>
                                  <p:childTnLst>
                                    <p:set>
                                      <p:cBhvr>
                                        <p:cTn id="25" dur="1" fill="hold">
                                          <p:stCondLst>
                                            <p:cond delay="0"/>
                                          </p:stCondLst>
                                        </p:cTn>
                                        <p:tgtEl>
                                          <p:spTgt spid="2094"/>
                                        </p:tgtEl>
                                        <p:attrNameLst>
                                          <p:attrName>style.visibility</p:attrName>
                                        </p:attrNameLst>
                                      </p:cBhvr>
                                      <p:to>
                                        <p:strVal val="visible"/>
                                      </p:to>
                                    </p:set>
                                    <p:animEffect transition="in" filter="diamond(in)">
                                      <p:cBhvr>
                                        <p:cTn id="26" dur="2000"/>
                                        <p:tgtEl>
                                          <p:spTgt spid="2094"/>
                                        </p:tgtEl>
                                      </p:cBhvr>
                                    </p:animEffect>
                                  </p:childTnLst>
                                </p:cTn>
                              </p:par>
                              <p:par>
                                <p:cTn id="27" presetID="8" presetClass="entr" presetSubtype="16" fill="hold" grpId="0" nodeType="withEffect">
                                  <p:stCondLst>
                                    <p:cond delay="1000"/>
                                  </p:stCondLst>
                                  <p:childTnLst>
                                    <p:set>
                                      <p:cBhvr>
                                        <p:cTn id="28" dur="1" fill="hold">
                                          <p:stCondLst>
                                            <p:cond delay="0"/>
                                          </p:stCondLst>
                                        </p:cTn>
                                        <p:tgtEl>
                                          <p:spTgt spid="2097"/>
                                        </p:tgtEl>
                                        <p:attrNameLst>
                                          <p:attrName>style.visibility</p:attrName>
                                        </p:attrNameLst>
                                      </p:cBhvr>
                                      <p:to>
                                        <p:strVal val="visible"/>
                                      </p:to>
                                    </p:set>
                                    <p:animEffect transition="in" filter="diamond(in)">
                                      <p:cBhvr>
                                        <p:cTn id="29" dur="2000"/>
                                        <p:tgtEl>
                                          <p:spTgt spid="2097"/>
                                        </p:tgtEl>
                                      </p:cBhvr>
                                    </p:animEffect>
                                  </p:childTnLst>
                                </p:cTn>
                              </p:par>
                              <p:par>
                                <p:cTn id="30" presetID="8" presetClass="entr" presetSubtype="16" fill="hold" grpId="0" nodeType="withEffect">
                                  <p:stCondLst>
                                    <p:cond delay="5000"/>
                                  </p:stCondLst>
                                  <p:childTnLst>
                                    <p:set>
                                      <p:cBhvr>
                                        <p:cTn id="31" dur="1" fill="hold">
                                          <p:stCondLst>
                                            <p:cond delay="0"/>
                                          </p:stCondLst>
                                        </p:cTn>
                                        <p:tgtEl>
                                          <p:spTgt spid="2098"/>
                                        </p:tgtEl>
                                        <p:attrNameLst>
                                          <p:attrName>style.visibility</p:attrName>
                                        </p:attrNameLst>
                                      </p:cBhvr>
                                      <p:to>
                                        <p:strVal val="visible"/>
                                      </p:to>
                                    </p:set>
                                    <p:animEffect transition="in" filter="diamond(in)">
                                      <p:cBhvr>
                                        <p:cTn id="32" dur="2000"/>
                                        <p:tgtEl>
                                          <p:spTgt spid="20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57"/>
                                        </p:tgtEl>
                                        <p:attrNameLst>
                                          <p:attrName>style.visibility</p:attrName>
                                        </p:attrNameLst>
                                      </p:cBhvr>
                                      <p:to>
                                        <p:strVal val="visible"/>
                                      </p:to>
                                    </p:set>
                                    <p:animEffect transition="in" filter="wipe(down)">
                                      <p:cBhvr>
                                        <p:cTn id="37" dur="5000"/>
                                        <p:tgtEl>
                                          <p:spTgt spid="2057"/>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091"/>
                                        </p:tgtEl>
                                        <p:attrNameLst>
                                          <p:attrName>style.visibility</p:attrName>
                                        </p:attrNameLst>
                                      </p:cBhvr>
                                      <p:to>
                                        <p:strVal val="visible"/>
                                      </p:to>
                                    </p:set>
                                    <p:animEffect transition="in" filter="diamond(in)">
                                      <p:cBhvr>
                                        <p:cTn id="40" dur="2000"/>
                                        <p:tgtEl>
                                          <p:spTgt spid="2091"/>
                                        </p:tgtEl>
                                      </p:cBhvr>
                                    </p:animEffect>
                                  </p:childTnLst>
                                </p:cTn>
                              </p:par>
                            </p:childTnLst>
                          </p:cTn>
                        </p:par>
                        <p:par>
                          <p:cTn id="41" fill="hold" nodeType="afterGroup">
                            <p:stCondLst>
                              <p:cond delay="5000"/>
                            </p:stCondLst>
                            <p:childTnLst>
                              <p:par>
                                <p:cTn id="42" presetID="8" presetClass="entr" presetSubtype="16" fill="hold" grpId="0" nodeType="afterEffect">
                                  <p:stCondLst>
                                    <p:cond delay="0"/>
                                  </p:stCondLst>
                                  <p:childTnLst>
                                    <p:set>
                                      <p:cBhvr>
                                        <p:cTn id="43" dur="1" fill="hold">
                                          <p:stCondLst>
                                            <p:cond delay="0"/>
                                          </p:stCondLst>
                                        </p:cTn>
                                        <p:tgtEl>
                                          <p:spTgt spid="2092"/>
                                        </p:tgtEl>
                                        <p:attrNameLst>
                                          <p:attrName>style.visibility</p:attrName>
                                        </p:attrNameLst>
                                      </p:cBhvr>
                                      <p:to>
                                        <p:strVal val="visible"/>
                                      </p:to>
                                    </p:set>
                                    <p:animEffect transition="in" filter="diamond(in)">
                                      <p:cBhvr>
                                        <p:cTn id="44" dur="2000"/>
                                        <p:tgtEl>
                                          <p:spTgt spid="209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56"/>
                                        </p:tgtEl>
                                        <p:attrNameLst>
                                          <p:attrName>style.visibility</p:attrName>
                                        </p:attrNameLst>
                                      </p:cBhvr>
                                      <p:to>
                                        <p:strVal val="visible"/>
                                      </p:to>
                                    </p:set>
                                    <p:animEffect transition="in" filter="wipe(down)">
                                      <p:cBhvr>
                                        <p:cTn id="49" dur="5000"/>
                                        <p:tgtEl>
                                          <p:spTgt spid="2056"/>
                                        </p:tgtEl>
                                      </p:cBhvr>
                                    </p:animEffect>
                                  </p:childTnLst>
                                </p:cTn>
                              </p:par>
                            </p:childTnLst>
                          </p:cTn>
                        </p:par>
                        <p:par>
                          <p:cTn id="50" fill="hold" nodeType="afterGroup">
                            <p:stCondLst>
                              <p:cond delay="5000"/>
                            </p:stCondLst>
                            <p:childTnLst>
                              <p:par>
                                <p:cTn id="51" presetID="8" presetClass="entr" presetSubtype="16" fill="hold" grpId="0" nodeType="afterEffect">
                                  <p:stCondLst>
                                    <p:cond delay="0"/>
                                  </p:stCondLst>
                                  <p:childTnLst>
                                    <p:set>
                                      <p:cBhvr>
                                        <p:cTn id="52" dur="1" fill="hold">
                                          <p:stCondLst>
                                            <p:cond delay="0"/>
                                          </p:stCondLst>
                                        </p:cTn>
                                        <p:tgtEl>
                                          <p:spTgt spid="2095"/>
                                        </p:tgtEl>
                                        <p:attrNameLst>
                                          <p:attrName>style.visibility</p:attrName>
                                        </p:attrNameLst>
                                      </p:cBhvr>
                                      <p:to>
                                        <p:strVal val="visible"/>
                                      </p:to>
                                    </p:set>
                                    <p:animEffect transition="in" filter="diamond(in)">
                                      <p:cBhvr>
                                        <p:cTn id="53" dur="2000"/>
                                        <p:tgtEl>
                                          <p:spTgt spid="209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wipe(left)">
                                      <p:cBhvr>
                                        <p:cTn id="58" dur="5000"/>
                                        <p:tgtEl>
                                          <p:spTgt spid="2058"/>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089"/>
                                        </p:tgtEl>
                                        <p:attrNameLst>
                                          <p:attrName>style.visibility</p:attrName>
                                        </p:attrNameLst>
                                      </p:cBhvr>
                                      <p:to>
                                        <p:strVal val="visible"/>
                                      </p:to>
                                    </p:set>
                                    <p:animEffect transition="in" filter="diamond(in)">
                                      <p:cBhvr>
                                        <p:cTn id="61" dur="2000"/>
                                        <p:tgtEl>
                                          <p:spTgt spid="2089"/>
                                        </p:tgtEl>
                                      </p:cBhvr>
                                    </p:animEffect>
                                  </p:childTnLst>
                                </p:cTn>
                              </p:par>
                            </p:childTnLst>
                          </p:cTn>
                        </p:par>
                        <p:par>
                          <p:cTn id="62" fill="hold" nodeType="afterGroup">
                            <p:stCondLst>
                              <p:cond delay="5000"/>
                            </p:stCondLst>
                            <p:childTnLst>
                              <p:par>
                                <p:cTn id="63" presetID="4" presetClass="entr" presetSubtype="16" fill="hold" grpId="0" nodeType="afterEffect">
                                  <p:stCondLst>
                                    <p:cond delay="0"/>
                                  </p:stCondLst>
                                  <p:childTnLst>
                                    <p:set>
                                      <p:cBhvr>
                                        <p:cTn id="64" dur="1" fill="hold">
                                          <p:stCondLst>
                                            <p:cond delay="0"/>
                                          </p:stCondLst>
                                        </p:cTn>
                                        <p:tgtEl>
                                          <p:spTgt spid="2090"/>
                                        </p:tgtEl>
                                        <p:attrNameLst>
                                          <p:attrName>style.visibility</p:attrName>
                                        </p:attrNameLst>
                                      </p:cBhvr>
                                      <p:to>
                                        <p:strVal val="visible"/>
                                      </p:to>
                                    </p:set>
                                    <p:animEffect transition="in" filter="box(in)">
                                      <p:cBhvr>
                                        <p:cTn id="65" dur="500"/>
                                        <p:tgtEl>
                                          <p:spTgt spid="209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059"/>
                                        </p:tgtEl>
                                        <p:attrNameLst>
                                          <p:attrName>style.visibility</p:attrName>
                                        </p:attrNameLst>
                                      </p:cBhvr>
                                      <p:to>
                                        <p:strVal val="visible"/>
                                      </p:to>
                                    </p:set>
                                    <p:animEffect transition="in" filter="wipe(down)">
                                      <p:cBhvr>
                                        <p:cTn id="70" dur="500"/>
                                        <p:tgtEl>
                                          <p:spTgt spid="2059"/>
                                        </p:tgtEl>
                                      </p:cBhvr>
                                    </p:animEffect>
                                  </p:childTnLst>
                                </p:cTn>
                              </p:par>
                              <p:par>
                                <p:cTn id="71" presetID="8" presetClass="entr" presetSubtype="16" fill="hold" grpId="0" nodeType="withEffect">
                                  <p:stCondLst>
                                    <p:cond delay="0"/>
                                  </p:stCondLst>
                                  <p:childTnLst>
                                    <p:set>
                                      <p:cBhvr>
                                        <p:cTn id="72" dur="1" fill="hold">
                                          <p:stCondLst>
                                            <p:cond delay="0"/>
                                          </p:stCondLst>
                                        </p:cTn>
                                        <p:tgtEl>
                                          <p:spTgt spid="2085"/>
                                        </p:tgtEl>
                                        <p:attrNameLst>
                                          <p:attrName>style.visibility</p:attrName>
                                        </p:attrNameLst>
                                      </p:cBhvr>
                                      <p:to>
                                        <p:strVal val="visible"/>
                                      </p:to>
                                    </p:set>
                                    <p:animEffect transition="in" filter="diamond(in)">
                                      <p:cBhvr>
                                        <p:cTn id="73" dur="2000"/>
                                        <p:tgtEl>
                                          <p:spTgt spid="2085"/>
                                        </p:tgtEl>
                                      </p:cBhvr>
                                    </p:animEffect>
                                  </p:childTnLst>
                                </p:cTn>
                              </p:par>
                              <p:par>
                                <p:cTn id="74" presetID="8" presetClass="entr" presetSubtype="16" fill="hold" grpId="0" nodeType="withEffect">
                                  <p:stCondLst>
                                    <p:cond delay="0"/>
                                  </p:stCondLst>
                                  <p:childTnLst>
                                    <p:set>
                                      <p:cBhvr>
                                        <p:cTn id="75" dur="1" fill="hold">
                                          <p:stCondLst>
                                            <p:cond delay="0"/>
                                          </p:stCondLst>
                                        </p:cTn>
                                        <p:tgtEl>
                                          <p:spTgt spid="2088"/>
                                        </p:tgtEl>
                                        <p:attrNameLst>
                                          <p:attrName>style.visibility</p:attrName>
                                        </p:attrNameLst>
                                      </p:cBhvr>
                                      <p:to>
                                        <p:strVal val="visible"/>
                                      </p:to>
                                    </p:set>
                                    <p:animEffect transition="in" filter="diamond(in)">
                                      <p:cBhvr>
                                        <p:cTn id="76" dur="2000"/>
                                        <p:tgtEl>
                                          <p:spTgt spid="208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2061"/>
                                        </p:tgtEl>
                                        <p:attrNameLst>
                                          <p:attrName>style.visibility</p:attrName>
                                        </p:attrNameLst>
                                      </p:cBhvr>
                                      <p:to>
                                        <p:strVal val="visible"/>
                                      </p:to>
                                    </p:set>
                                    <p:animEffect transition="in" filter="wipe(right)">
                                      <p:cBhvr>
                                        <p:cTn id="81" dur="2000"/>
                                        <p:tgtEl>
                                          <p:spTgt spid="2061"/>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2082"/>
                                        </p:tgtEl>
                                        <p:attrNameLst>
                                          <p:attrName>style.visibility</p:attrName>
                                        </p:attrNameLst>
                                      </p:cBhvr>
                                      <p:to>
                                        <p:strVal val="visible"/>
                                      </p:to>
                                    </p:set>
                                    <p:animEffect transition="in" filter="diamond(in)">
                                      <p:cBhvr>
                                        <p:cTn id="84" dur="2000"/>
                                        <p:tgtEl>
                                          <p:spTgt spid="2082"/>
                                        </p:tgtEl>
                                      </p:cBhvr>
                                    </p:animEffect>
                                  </p:childTnLst>
                                </p:cTn>
                              </p:par>
                            </p:childTnLst>
                          </p:cTn>
                        </p:par>
                        <p:par>
                          <p:cTn id="85" fill="hold" nodeType="afterGroup">
                            <p:stCondLst>
                              <p:cond delay="2000"/>
                            </p:stCondLst>
                            <p:childTnLst>
                              <p:par>
                                <p:cTn id="86" presetID="8" presetClass="entr" presetSubtype="16" fill="hold" grpId="0" nodeType="afterEffect">
                                  <p:stCondLst>
                                    <p:cond delay="0"/>
                                  </p:stCondLst>
                                  <p:childTnLst>
                                    <p:set>
                                      <p:cBhvr>
                                        <p:cTn id="87" dur="1" fill="hold">
                                          <p:stCondLst>
                                            <p:cond delay="0"/>
                                          </p:stCondLst>
                                        </p:cTn>
                                        <p:tgtEl>
                                          <p:spTgt spid="2084"/>
                                        </p:tgtEl>
                                        <p:attrNameLst>
                                          <p:attrName>style.visibility</p:attrName>
                                        </p:attrNameLst>
                                      </p:cBhvr>
                                      <p:to>
                                        <p:strVal val="visible"/>
                                      </p:to>
                                    </p:set>
                                    <p:animEffect transition="in" filter="diamond(in)">
                                      <p:cBhvr>
                                        <p:cTn id="88" dur="2000"/>
                                        <p:tgtEl>
                                          <p:spTgt spid="208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079"/>
                                        </p:tgtEl>
                                        <p:attrNameLst>
                                          <p:attrName>style.visibility</p:attrName>
                                        </p:attrNameLst>
                                      </p:cBhvr>
                                      <p:to>
                                        <p:strVal val="visible"/>
                                      </p:to>
                                    </p:set>
                                    <p:animEffect transition="in" filter="wipe(down)">
                                      <p:cBhvr>
                                        <p:cTn id="93" dur="5000"/>
                                        <p:tgtEl>
                                          <p:spTgt spid="2079"/>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2080"/>
                                        </p:tgtEl>
                                        <p:attrNameLst>
                                          <p:attrName>style.visibility</p:attrName>
                                        </p:attrNameLst>
                                      </p:cBhvr>
                                      <p:to>
                                        <p:strVal val="visible"/>
                                      </p:to>
                                    </p:set>
                                    <p:animEffect transition="in" filter="diamond(in)">
                                      <p:cBhvr>
                                        <p:cTn id="96" dur="2000"/>
                                        <p:tgtEl>
                                          <p:spTgt spid="2080"/>
                                        </p:tgtEl>
                                      </p:cBhvr>
                                    </p:animEffect>
                                  </p:childTnLst>
                                </p:cTn>
                              </p:par>
                            </p:childTnLst>
                          </p:cTn>
                        </p:par>
                        <p:par>
                          <p:cTn id="97" fill="hold" nodeType="afterGroup">
                            <p:stCondLst>
                              <p:cond delay="5000"/>
                            </p:stCondLst>
                            <p:childTnLst>
                              <p:par>
                                <p:cTn id="98" presetID="8" presetClass="entr" presetSubtype="16" fill="hold" grpId="0" nodeType="afterEffect">
                                  <p:stCondLst>
                                    <p:cond delay="0"/>
                                  </p:stCondLst>
                                  <p:childTnLst>
                                    <p:set>
                                      <p:cBhvr>
                                        <p:cTn id="99" dur="1" fill="hold">
                                          <p:stCondLst>
                                            <p:cond delay="0"/>
                                          </p:stCondLst>
                                        </p:cTn>
                                        <p:tgtEl>
                                          <p:spTgt spid="2081"/>
                                        </p:tgtEl>
                                        <p:attrNameLst>
                                          <p:attrName>style.visibility</p:attrName>
                                        </p:attrNameLst>
                                      </p:cBhvr>
                                      <p:to>
                                        <p:strVal val="visible"/>
                                      </p:to>
                                    </p:set>
                                    <p:animEffect transition="in" filter="diamond(in)">
                                      <p:cBhvr>
                                        <p:cTn id="100" dur="2000"/>
                                        <p:tgtEl>
                                          <p:spTgt spid="2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P spid="2056" grpId="0" animBg="1"/>
      <p:bldP spid="2057" grpId="0" animBg="1"/>
      <p:bldP spid="2058" grpId="0" animBg="1"/>
      <p:bldP spid="2059" grpId="0" animBg="1"/>
      <p:bldP spid="2061" grpId="0" animBg="1"/>
      <p:bldP spid="2079" grpId="0" animBg="1"/>
      <p:bldP spid="2080" grpId="0" animBg="1"/>
      <p:bldP spid="2081" grpId="0" animBg="1"/>
      <p:bldP spid="2082" grpId="0" animBg="1"/>
      <p:bldP spid="2084" grpId="0" animBg="1"/>
      <p:bldP spid="2085" grpId="0" animBg="1"/>
      <p:bldP spid="2088" grpId="0" animBg="1"/>
      <p:bldP spid="2089" grpId="0" animBg="1"/>
      <p:bldP spid="2090" grpId="0" animBg="1"/>
      <p:bldP spid="2091" grpId="0" animBg="1"/>
      <p:bldP spid="2092" grpId="0" animBg="1"/>
      <p:bldP spid="2093" grpId="0" animBg="1"/>
      <p:bldP spid="2094" grpId="0" animBg="1"/>
      <p:bldP spid="2095" grpId="0" animBg="1"/>
      <p:bldP spid="2096" grpId="0" animBg="1"/>
      <p:bldP spid="2097" grpId="0" animBg="1"/>
      <p:bldP spid="2098"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2. Logistics and Transport Sectors</a:t>
            </a:r>
          </a:p>
        </p:txBody>
      </p:sp>
      <p:sp>
        <p:nvSpPr>
          <p:cNvPr id="20483" name="Content Placeholder 2"/>
          <p:cNvSpPr>
            <a:spLocks noGrp="1"/>
          </p:cNvSpPr>
          <p:nvPr>
            <p:ph idx="1"/>
          </p:nvPr>
        </p:nvSpPr>
        <p:spPr bwMode="auto">
          <a:xfrm>
            <a:off x="1057308" y="1271588"/>
            <a:ext cx="8229600" cy="2884487"/>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AutoNum type="alphaLcPeriod"/>
            </a:pPr>
            <a:r>
              <a:rPr lang="en-US" sz="2000" dirty="0" smtClean="0">
                <a:ea typeface="ＭＳ Ｐゴシック" pitchFamily="34" charset="-128"/>
              </a:rPr>
              <a:t>Current Logistic and transport sector in Pakistan comprises of both physical and soft infrastructure.</a:t>
            </a:r>
          </a:p>
          <a:p>
            <a:pPr marL="971550" lvl="1" indent="-514350">
              <a:buAutoNum type="romanLcPeriod"/>
            </a:pPr>
            <a:r>
              <a:rPr lang="en-US" sz="2000" dirty="0" smtClean="0">
                <a:ea typeface="ＭＳ Ｐゴシック" pitchFamily="34" charset="-128"/>
              </a:rPr>
              <a:t>Physical Infrastructure: Road, rails, Sea, Air, Pipelines and related passenger and freight facilities.</a:t>
            </a:r>
          </a:p>
          <a:p>
            <a:pPr marL="971550" lvl="1" indent="-514350">
              <a:buAutoNum type="romanLcPeriod"/>
            </a:pPr>
            <a:r>
              <a:rPr lang="en-US" sz="2000" dirty="0" smtClean="0">
                <a:ea typeface="ＭＳ Ｐゴシック" pitchFamily="34" charset="-128"/>
              </a:rPr>
              <a:t>Soft Infrastructure:  Packaging, delivery, storage, trade logistics and facilitation. </a:t>
            </a:r>
          </a:p>
          <a:p>
            <a:endParaRPr lang="en-US" sz="2000" dirty="0" smtClean="0">
              <a:ea typeface="ＭＳ Ｐゴシック" pitchFamily="34" charset="-128"/>
            </a:endParaRPr>
          </a:p>
          <a:p>
            <a:endParaRPr lang="en-US" sz="2000" dirty="0" smtClean="0">
              <a:ea typeface="ＭＳ Ｐゴシック" pitchFamily="34" charset="-128"/>
            </a:endParaRPr>
          </a:p>
        </p:txBody>
      </p:sp>
      <p:sp>
        <p:nvSpPr>
          <p:cNvPr id="4" name="TextBox 3"/>
          <p:cNvSpPr txBox="1"/>
          <p:nvPr/>
        </p:nvSpPr>
        <p:spPr>
          <a:xfrm>
            <a:off x="8688108" y="4929205"/>
            <a:ext cx="500034" cy="246221"/>
          </a:xfrm>
          <a:prstGeom prst="rect">
            <a:avLst/>
          </a:prstGeom>
          <a:noFill/>
        </p:spPr>
        <p:txBody>
          <a:bodyPr wrap="square" rtlCol="0">
            <a:spAutoFit/>
          </a:bodyPr>
          <a:lstStyle/>
          <a:p>
            <a:r>
              <a:rPr lang="en-US" sz="1000" dirty="0" smtClean="0"/>
              <a:t>15/43</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206375"/>
            <a:ext cx="868680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3. Logistics &amp; Transport Contribution</a:t>
            </a:r>
            <a:endParaRPr lang="en-GB" b="1" dirty="0" smtClean="0">
              <a:ea typeface="ＭＳ Ｐゴシック" pitchFamily="34" charset="-128"/>
            </a:endParaRPr>
          </a:p>
        </p:txBody>
      </p:sp>
      <p:sp>
        <p:nvSpPr>
          <p:cNvPr id="21507" name="Content Placeholder 2"/>
          <p:cNvSpPr>
            <a:spLocks noGrp="1"/>
          </p:cNvSpPr>
          <p:nvPr>
            <p:ph idx="1"/>
          </p:nvPr>
        </p:nvSpPr>
        <p:spPr bwMode="auto">
          <a:xfrm>
            <a:off x="1057308" y="987425"/>
            <a:ext cx="8229600" cy="33940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a. Transport industry in Pakistan: </a:t>
            </a:r>
          </a:p>
          <a:p>
            <a:pPr lvl="1">
              <a:buNone/>
            </a:pPr>
            <a:r>
              <a:rPr lang="en-US" sz="2000" dirty="0" err="1" smtClean="0">
                <a:ea typeface="ＭＳ Ｐゴシック" pitchFamily="34" charset="-128"/>
              </a:rPr>
              <a:t>i</a:t>
            </a:r>
            <a:r>
              <a:rPr lang="en-US" sz="2000" dirty="0" smtClean="0">
                <a:ea typeface="ＭＳ Ｐゴシック" pitchFamily="34" charset="-128"/>
              </a:rPr>
              <a:t>. contributes about 10 % to GDP of $ 930.8 billion</a:t>
            </a:r>
          </a:p>
          <a:p>
            <a:pPr lvl="1">
              <a:buNone/>
            </a:pPr>
            <a:r>
              <a:rPr lang="en-US" sz="2000" dirty="0" smtClean="0">
                <a:ea typeface="ＭＳ Ｐゴシック" pitchFamily="34" charset="-128"/>
              </a:rPr>
              <a:t>ii. makes 33% contribution to the services sector  </a:t>
            </a:r>
          </a:p>
          <a:p>
            <a:pPr lvl="1">
              <a:buNone/>
            </a:pPr>
            <a:r>
              <a:rPr lang="en-US" sz="2000" dirty="0" smtClean="0">
                <a:ea typeface="ＭＳ Ｐゴシック" pitchFamily="34" charset="-128"/>
              </a:rPr>
              <a:t>iii. accounts for over 6% of employment.</a:t>
            </a:r>
          </a:p>
          <a:p>
            <a:pPr lvl="1">
              <a:buNone/>
            </a:pPr>
            <a:r>
              <a:rPr lang="en-US" sz="2000" dirty="0" smtClean="0">
                <a:ea typeface="ＭＳ Ｐゴシック" pitchFamily="34" charset="-128"/>
              </a:rPr>
              <a:t>iv. consumes 35% of the total energy annually</a:t>
            </a:r>
          </a:p>
          <a:p>
            <a:pPr>
              <a:buNone/>
            </a:pPr>
            <a:r>
              <a:rPr lang="en-US" sz="2000" dirty="0" smtClean="0">
                <a:ea typeface="ＭＳ Ｐゴシック" pitchFamily="34" charset="-128"/>
              </a:rPr>
              <a:t>b.	The transport system in Pakistan is in poor condition, with an estimated cost to the economy of 8.5% of gross domestic product. </a:t>
            </a:r>
          </a:p>
          <a:p>
            <a:pPr>
              <a:buNone/>
            </a:pPr>
            <a:r>
              <a:rPr lang="en-US" sz="2000" dirty="0" smtClean="0">
                <a:ea typeface="ＭＳ Ｐゴシック" pitchFamily="34" charset="-128"/>
              </a:rPr>
              <a:t>c.	Upgrading of Pakistan’s transportation system is critical to export competitiveness and economic growth</a:t>
            </a:r>
          </a:p>
          <a:p>
            <a:endParaRPr lang="en-GB"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16/43</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4. Size of Logistics &amp; </a:t>
            </a:r>
            <a:r>
              <a:rPr lang="en-US" altLang="en-US" b="1" dirty="0" err="1" smtClean="0">
                <a:ea typeface="ＭＳ Ｐゴシック" pitchFamily="34" charset="-128"/>
              </a:rPr>
              <a:t>Tpt</a:t>
            </a:r>
            <a:r>
              <a:rPr lang="en-US" altLang="en-US" b="1" dirty="0" smtClean="0">
                <a:ea typeface="ＭＳ Ｐゴシック" pitchFamily="34" charset="-128"/>
              </a:rPr>
              <a:t>. Industry</a:t>
            </a:r>
          </a:p>
        </p:txBody>
      </p:sp>
      <p:sp>
        <p:nvSpPr>
          <p:cNvPr id="22531" name="Content Placeholder 2"/>
          <p:cNvSpPr>
            <a:spLocks noGrp="1"/>
          </p:cNvSpPr>
          <p:nvPr>
            <p:ph idx="1"/>
          </p:nvPr>
        </p:nvSpPr>
        <p:spPr bwMode="auto">
          <a:xfrm>
            <a:off x="457200" y="1200150"/>
            <a:ext cx="8229600" cy="339407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graphicFrame>
        <p:nvGraphicFramePr>
          <p:cNvPr id="9" name="Diagram 8"/>
          <p:cNvGraphicFramePr/>
          <p:nvPr/>
        </p:nvGraphicFramePr>
        <p:xfrm>
          <a:off x="179512" y="915566"/>
          <a:ext cx="878497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15404" y="4929205"/>
            <a:ext cx="500034" cy="246221"/>
          </a:xfrm>
          <a:prstGeom prst="rect">
            <a:avLst/>
          </a:prstGeom>
          <a:noFill/>
        </p:spPr>
        <p:txBody>
          <a:bodyPr wrap="square" rtlCol="0">
            <a:spAutoFit/>
          </a:bodyPr>
          <a:lstStyle/>
          <a:p>
            <a:r>
              <a:rPr lang="en-US" sz="1000" dirty="0" smtClean="0"/>
              <a:t>17/43</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rot="10800000">
            <a:off x="22225" y="-165100"/>
            <a:ext cx="1381125" cy="4876800"/>
          </a:xfrm>
          <a:prstGeom prst="rect">
            <a:avLst/>
          </a:prstGeom>
        </p:spPr>
        <p:txBody>
          <a:bodyPr vert="vert"/>
          <a:lstStyle/>
          <a:p>
            <a:pPr algn="ctr" eaLnBrk="1" hangingPunct="1">
              <a:defRPr/>
            </a:pPr>
            <a:r>
              <a:rPr lang="en-US" altLang="en-US" b="1" dirty="0" smtClean="0"/>
              <a:t>Problems </a:t>
            </a:r>
            <a:br>
              <a:rPr lang="en-US" altLang="en-US" b="1" dirty="0" smtClean="0"/>
            </a:br>
            <a:r>
              <a:rPr lang="en-US" altLang="en-US" b="1" dirty="0" smtClean="0"/>
              <a:t>of the L&amp;T Sectors</a:t>
            </a:r>
            <a:endParaRPr lang="en-GB" altLang="en-US" b="1" dirty="0" smtClean="0"/>
          </a:p>
        </p:txBody>
      </p:sp>
      <p:pic>
        <p:nvPicPr>
          <p:cNvPr id="23555" name="Picture 3"/>
          <p:cNvPicPr>
            <a:picLocks noChangeAspect="1"/>
          </p:cNvPicPr>
          <p:nvPr/>
        </p:nvPicPr>
        <p:blipFill>
          <a:blip r:embed="rId2"/>
          <a:srcRect l="15031" t="5659" r="12544"/>
          <a:stretch>
            <a:fillRect/>
          </a:stretch>
        </p:blipFill>
        <p:spPr bwMode="auto">
          <a:xfrm>
            <a:off x="2051050" y="-20638"/>
            <a:ext cx="7092950" cy="5184776"/>
          </a:xfrm>
          <a:prstGeom prst="rect">
            <a:avLst/>
          </a:prstGeom>
          <a:noFill/>
          <a:ln w="9525">
            <a:noFill/>
            <a:miter lim="800000"/>
            <a:headEnd/>
            <a:tailEnd/>
          </a:ln>
        </p:spPr>
      </p:pic>
      <p:sp>
        <p:nvSpPr>
          <p:cNvPr id="4" name="TextBox 3"/>
          <p:cNvSpPr txBox="1"/>
          <p:nvPr/>
        </p:nvSpPr>
        <p:spPr>
          <a:xfrm>
            <a:off x="8715404" y="4968735"/>
            <a:ext cx="500034" cy="246221"/>
          </a:xfrm>
          <a:prstGeom prst="rect">
            <a:avLst/>
          </a:prstGeom>
          <a:noFill/>
        </p:spPr>
        <p:txBody>
          <a:bodyPr wrap="square" rtlCol="0">
            <a:spAutoFit/>
          </a:bodyPr>
          <a:lstStyle/>
          <a:p>
            <a:r>
              <a:rPr lang="en-US" sz="1000" dirty="0" smtClean="0"/>
              <a:t>18/43</a:t>
            </a:r>
            <a:endParaRPr lang="en-US" sz="1000" dirty="0"/>
          </a:p>
        </p:txBody>
      </p:sp>
      <p:sp>
        <p:nvSpPr>
          <p:cNvPr id="5" name="TextBox 4"/>
          <p:cNvSpPr txBox="1"/>
          <p:nvPr/>
        </p:nvSpPr>
        <p:spPr>
          <a:xfrm>
            <a:off x="0" y="0"/>
            <a:ext cx="642910" cy="369332"/>
          </a:xfrm>
          <a:prstGeom prst="rect">
            <a:avLst/>
          </a:prstGeom>
          <a:noFill/>
        </p:spPr>
        <p:txBody>
          <a:bodyPr wrap="square" rtlCol="0">
            <a:spAutoFit/>
          </a:bodyPr>
          <a:lstStyle/>
          <a:p>
            <a:r>
              <a:rPr lang="en-US" sz="1800" dirty="0" smtClean="0"/>
              <a:t>(5)</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126048"/>
            <a:ext cx="8229600" cy="8572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itchFamily="34" charset="-128"/>
              </a:rPr>
              <a:t>Contents</a:t>
            </a:r>
            <a:endParaRPr lang="en-GB" altLang="en-US" dirty="0" smtClean="0">
              <a:ea typeface="ＭＳ Ｐゴシック" pitchFamily="34" charset="-128"/>
            </a:endParaRPr>
          </a:p>
        </p:txBody>
      </p:sp>
      <p:sp>
        <p:nvSpPr>
          <p:cNvPr id="11267" name="Content Placeholder 2"/>
          <p:cNvSpPr>
            <a:spLocks noGrp="1"/>
          </p:cNvSpPr>
          <p:nvPr>
            <p:ph sz="half" idx="1"/>
          </p:nvPr>
        </p:nvSpPr>
        <p:spPr bwMode="auto">
          <a:xfrm>
            <a:off x="71406" y="430952"/>
            <a:ext cx="5286412" cy="385531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None/>
            </a:pPr>
            <a:r>
              <a:rPr lang="en-US" altLang="en-US" sz="1600" b="1" dirty="0" smtClean="0">
                <a:latin typeface="Times New Roman" pitchFamily="18" charset="0"/>
                <a:ea typeface="ＭＳ Ｐゴシック" pitchFamily="34" charset="-128"/>
                <a:cs typeface="Times New Roman" pitchFamily="18" charset="0"/>
              </a:rPr>
              <a:t>I.</a:t>
            </a:r>
            <a:r>
              <a:rPr lang="en-US" altLang="en-US" sz="1600" b="1" dirty="0" smtClean="0">
                <a:ea typeface="ＭＳ Ｐゴシック" pitchFamily="34" charset="-128"/>
              </a:rPr>
              <a:t>	Introduction </a:t>
            </a:r>
          </a:p>
          <a:p>
            <a:pPr marL="457200" indent="-457200" eaLnBrk="1" hangingPunct="1">
              <a:lnSpc>
                <a:spcPts val="1700"/>
              </a:lnSpc>
              <a:buNone/>
            </a:pPr>
            <a:r>
              <a:rPr lang="en-US" altLang="en-US" sz="1600" dirty="0" smtClean="0">
                <a:ea typeface="ＭＳ Ｐゴシック" pitchFamily="34" charset="-128"/>
              </a:rPr>
              <a:t>	A. CILT Pakistan Vision</a:t>
            </a:r>
          </a:p>
          <a:p>
            <a:pPr marL="457200" indent="-457200" eaLnBrk="1" hangingPunct="1">
              <a:lnSpc>
                <a:spcPts val="1700"/>
              </a:lnSpc>
              <a:buNone/>
            </a:pPr>
            <a:r>
              <a:rPr lang="en-US" altLang="en-US" sz="1600" dirty="0" smtClean="0">
                <a:ea typeface="ＭＳ Ｐゴシック" pitchFamily="34" charset="-128"/>
              </a:rPr>
              <a:t>	     1. Pakistan Transport Vision 2025</a:t>
            </a:r>
          </a:p>
          <a:p>
            <a:pPr marL="457200" indent="-457200" eaLnBrk="1" hangingPunct="1">
              <a:lnSpc>
                <a:spcPts val="1700"/>
              </a:lnSpc>
              <a:buNone/>
            </a:pPr>
            <a:r>
              <a:rPr lang="en-US" altLang="en-US" sz="1600" dirty="0" smtClean="0">
                <a:ea typeface="ＭＳ Ｐゴシック" pitchFamily="34" charset="-128"/>
              </a:rPr>
              <a:t>	B.  CILT Pakistan Mission</a:t>
            </a:r>
          </a:p>
          <a:p>
            <a:pPr marL="457200" indent="-457200" eaLnBrk="1" hangingPunct="1">
              <a:lnSpc>
                <a:spcPts val="1700"/>
              </a:lnSpc>
              <a:buNone/>
            </a:pPr>
            <a:r>
              <a:rPr lang="en-US" altLang="en-US" sz="1600" dirty="0" smtClean="0">
                <a:ea typeface="ＭＳ Ｐゴシック" pitchFamily="34" charset="-128"/>
              </a:rPr>
              <a:t>	C.  CILT Pakistan Values</a:t>
            </a:r>
          </a:p>
          <a:p>
            <a:pPr marL="457200" indent="-457200" eaLnBrk="1" hangingPunct="1">
              <a:lnSpc>
                <a:spcPts val="1700"/>
              </a:lnSpc>
              <a:buNone/>
            </a:pPr>
            <a:r>
              <a:rPr lang="en-US" altLang="en-US" sz="1600" dirty="0" smtClean="0">
                <a:ea typeface="ＭＳ Ｐゴシック" pitchFamily="34" charset="-128"/>
              </a:rPr>
              <a:t>	D. CILT Pakistan Objectives </a:t>
            </a:r>
          </a:p>
          <a:p>
            <a:pPr marL="457200" indent="-457200" eaLnBrk="1" hangingPunct="1">
              <a:lnSpc>
                <a:spcPts val="1700"/>
              </a:lnSpc>
              <a:buNone/>
            </a:pPr>
            <a:r>
              <a:rPr lang="en-US" altLang="en-US" sz="1600" dirty="0" smtClean="0">
                <a:ea typeface="ＭＳ Ｐゴシック" pitchFamily="34" charset="-128"/>
              </a:rPr>
              <a:t>	E. CILT Membership Benefits</a:t>
            </a:r>
          </a:p>
          <a:p>
            <a:pPr marL="457200" indent="-457200" eaLnBrk="1" hangingPunct="1">
              <a:buNone/>
            </a:pPr>
            <a:r>
              <a:rPr lang="en-US" altLang="en-US" sz="1600" b="1" dirty="0" smtClean="0">
                <a:latin typeface="Times New Roman" pitchFamily="18" charset="0"/>
                <a:ea typeface="ＭＳ Ｐゴシック" pitchFamily="34" charset="-128"/>
                <a:cs typeface="Times New Roman" pitchFamily="18" charset="0"/>
              </a:rPr>
              <a:t>II.	</a:t>
            </a:r>
            <a:r>
              <a:rPr lang="en-US" altLang="en-US" sz="1600" b="1" dirty="0" smtClean="0">
                <a:ea typeface="ＭＳ Ｐゴシック" pitchFamily="34" charset="-128"/>
              </a:rPr>
              <a:t>Present Position of CILT Hub</a:t>
            </a:r>
          </a:p>
          <a:p>
            <a:pPr marL="457200" indent="-457200" eaLnBrk="1" hangingPunct="1">
              <a:lnSpc>
                <a:spcPts val="1700"/>
              </a:lnSpc>
              <a:buNone/>
            </a:pPr>
            <a:r>
              <a:rPr lang="en-US" altLang="en-US" sz="1600" dirty="0" smtClean="0">
                <a:ea typeface="ＭＳ Ｐゴシック" pitchFamily="34" charset="-128"/>
              </a:rPr>
              <a:t>	A. Importance of Pakistan as Logistics Hub:</a:t>
            </a:r>
          </a:p>
          <a:p>
            <a:pPr marL="457200" indent="-457200" eaLnBrk="1" hangingPunct="1">
              <a:lnSpc>
                <a:spcPts val="1700"/>
              </a:lnSpc>
              <a:buNone/>
            </a:pPr>
            <a:r>
              <a:rPr lang="en-US" altLang="en-US" sz="1600" dirty="0" smtClean="0">
                <a:ea typeface="ＭＳ Ｐゴシック" pitchFamily="34" charset="-128"/>
              </a:rPr>
              <a:t>	     1. Pakistan Strategic Linkages </a:t>
            </a:r>
          </a:p>
          <a:p>
            <a:pPr marL="457200" indent="-457200" eaLnBrk="1" hangingPunct="1">
              <a:lnSpc>
                <a:spcPts val="1700"/>
              </a:lnSpc>
              <a:buNone/>
            </a:pPr>
            <a:r>
              <a:rPr lang="en-US" altLang="en-US" sz="1600" dirty="0" smtClean="0">
                <a:ea typeface="ＭＳ Ｐゴシック" pitchFamily="34" charset="-128"/>
              </a:rPr>
              <a:t>	     2. Logistics &amp; Transport  Sectors</a:t>
            </a:r>
          </a:p>
          <a:p>
            <a:pPr marL="457200" indent="-457200" eaLnBrk="1" hangingPunct="1">
              <a:lnSpc>
                <a:spcPts val="1700"/>
              </a:lnSpc>
              <a:buNone/>
            </a:pPr>
            <a:r>
              <a:rPr lang="en-US" altLang="en-US" sz="1600" dirty="0" smtClean="0">
                <a:ea typeface="ＭＳ Ｐゴシック" pitchFamily="34" charset="-128"/>
              </a:rPr>
              <a:t>	     3. Logistics and Transport Contribution</a:t>
            </a:r>
          </a:p>
          <a:p>
            <a:pPr marL="457200" indent="-457200" eaLnBrk="1" hangingPunct="1">
              <a:lnSpc>
                <a:spcPts val="1700"/>
              </a:lnSpc>
              <a:buNone/>
            </a:pPr>
            <a:r>
              <a:rPr lang="en-US" altLang="en-US" sz="1600" dirty="0" smtClean="0">
                <a:ea typeface="ＭＳ Ｐゴシック" pitchFamily="34" charset="-128"/>
              </a:rPr>
              <a:t>	     4.  Size of Logistics &amp; Transport Industry</a:t>
            </a:r>
          </a:p>
          <a:p>
            <a:pPr marL="457200" indent="-457200" eaLnBrk="1" hangingPunct="1">
              <a:lnSpc>
                <a:spcPts val="1700"/>
              </a:lnSpc>
              <a:buNone/>
            </a:pPr>
            <a:r>
              <a:rPr lang="en-US" altLang="en-US" sz="1600" dirty="0" smtClean="0">
                <a:ea typeface="ＭＳ Ｐゴシック" pitchFamily="34" charset="-128"/>
              </a:rPr>
              <a:t>	     5. Problems Faced by Logistics &amp; </a:t>
            </a:r>
            <a:r>
              <a:rPr lang="en-US" altLang="en-US" sz="1800" dirty="0" smtClean="0">
                <a:ea typeface="ＭＳ Ｐゴシック" pitchFamily="34" charset="-128"/>
              </a:rPr>
              <a:t>Transport Sectors</a:t>
            </a:r>
            <a:endParaRPr lang="en-US" altLang="en-US" sz="2000" dirty="0" smtClean="0">
              <a:ea typeface="ＭＳ Ｐゴシック" pitchFamily="34" charset="-128"/>
            </a:endParaRPr>
          </a:p>
          <a:p>
            <a:pPr marL="457200" indent="-457200" eaLnBrk="1" hangingPunct="1">
              <a:lnSpc>
                <a:spcPts val="1900"/>
              </a:lnSpc>
              <a:buNone/>
            </a:pPr>
            <a:r>
              <a:rPr lang="en-US" altLang="en-US" sz="1600" dirty="0" smtClean="0">
                <a:ea typeface="ＭＳ Ｐゴシック" pitchFamily="34" charset="-128"/>
              </a:rPr>
              <a:t> </a:t>
            </a:r>
          </a:p>
          <a:p>
            <a:pPr marL="457200" indent="-457200" eaLnBrk="1" hangingPunct="1">
              <a:lnSpc>
                <a:spcPts val="1900"/>
              </a:lnSpc>
              <a:buFont typeface="Calibri Light" pitchFamily="34" charset="0"/>
              <a:buAutoNum type="arabicPeriod"/>
            </a:pPr>
            <a:endParaRPr lang="en-GB" altLang="en-US" sz="2000" dirty="0" smtClean="0">
              <a:ea typeface="ＭＳ Ｐゴシック" pitchFamily="34" charset="-128"/>
            </a:endParaRPr>
          </a:p>
        </p:txBody>
      </p:sp>
      <p:sp>
        <p:nvSpPr>
          <p:cNvPr id="2" name="Content Placeholder 1"/>
          <p:cNvSpPr>
            <a:spLocks noGrp="1"/>
          </p:cNvSpPr>
          <p:nvPr>
            <p:ph sz="half" idx="2"/>
          </p:nvPr>
        </p:nvSpPr>
        <p:spPr>
          <a:xfrm>
            <a:off x="5286380" y="636528"/>
            <a:ext cx="4214810" cy="3394075"/>
          </a:xfrm>
        </p:spPr>
        <p:txBody>
          <a:bodyPr/>
          <a:lstStyle/>
          <a:p>
            <a:pPr marL="400050" indent="-400050" eaLnBrk="1" hangingPunct="1">
              <a:buNone/>
              <a:defRPr/>
            </a:pPr>
            <a:r>
              <a:rPr lang="en-US" altLang="en-US" sz="1600" b="1" dirty="0" smtClean="0">
                <a:latin typeface="Times New Roman" pitchFamily="18" charset="0"/>
                <a:ea typeface="ＭＳ Ｐゴシック" pitchFamily="34" charset="-128"/>
                <a:cs typeface="Times New Roman" pitchFamily="18" charset="0"/>
              </a:rPr>
              <a:t>III.	</a:t>
            </a:r>
            <a:r>
              <a:rPr lang="en-US" altLang="en-US" sz="1600" b="1" dirty="0" smtClean="0"/>
              <a:t>Role of CILT Pakistan as an enabler </a:t>
            </a:r>
          </a:p>
          <a:p>
            <a:pPr marL="400050" indent="-400050" eaLnBrk="1" hangingPunct="1">
              <a:buNone/>
              <a:defRPr/>
            </a:pPr>
            <a:r>
              <a:rPr lang="en-US" altLang="en-US" sz="1600" b="1" dirty="0" smtClean="0">
                <a:latin typeface="Times New Roman" pitchFamily="18" charset="0"/>
                <a:ea typeface="ＭＳ Ｐゴシック" pitchFamily="34" charset="-128"/>
                <a:cs typeface="Times New Roman" pitchFamily="18" charset="0"/>
              </a:rPr>
              <a:t>I V.	</a:t>
            </a:r>
            <a:r>
              <a:rPr lang="en-US" altLang="en-US" sz="1600" b="1" dirty="0" smtClean="0"/>
              <a:t>Key Focus Area for CILT Pakistan</a:t>
            </a:r>
            <a:endParaRPr lang="en-US" altLang="en-US" sz="1600" b="1" dirty="0"/>
          </a:p>
          <a:p>
            <a:pPr marL="342900" lvl="1" indent="0" eaLnBrk="1" hangingPunct="1">
              <a:buFont typeface="Arial" panose="020B0604020202020204" pitchFamily="34" charset="0"/>
              <a:buNone/>
              <a:defRPr/>
            </a:pPr>
            <a:r>
              <a:rPr lang="en-US" altLang="en-US" sz="1600" dirty="0" smtClean="0"/>
              <a:t>	A. Membership</a:t>
            </a:r>
          </a:p>
          <a:p>
            <a:pPr marL="342900" lvl="1" indent="0" eaLnBrk="1" hangingPunct="1">
              <a:buFont typeface="Arial" panose="020B0604020202020204" pitchFamily="34" charset="0"/>
              <a:buNone/>
              <a:defRPr/>
            </a:pPr>
            <a:r>
              <a:rPr lang="en-US" altLang="en-US" sz="1600" dirty="0" smtClean="0"/>
              <a:t>	B. Education &amp; Training</a:t>
            </a:r>
            <a:endParaRPr lang="en-US" altLang="en-US" sz="1600" dirty="0"/>
          </a:p>
          <a:p>
            <a:pPr marL="342900" lvl="1" indent="0" eaLnBrk="1" hangingPunct="1">
              <a:buFont typeface="Arial" panose="020B0604020202020204" pitchFamily="34" charset="0"/>
              <a:buNone/>
              <a:defRPr/>
            </a:pPr>
            <a:r>
              <a:rPr lang="en-US" altLang="en-US" sz="1600" dirty="0" smtClean="0"/>
              <a:t>	C. Market Leadership</a:t>
            </a:r>
            <a:endParaRPr lang="en-US" altLang="en-US" sz="1600" dirty="0"/>
          </a:p>
          <a:p>
            <a:pPr marL="0" indent="0" eaLnBrk="1" hangingPunct="1">
              <a:buFont typeface="Arial" panose="020B0604020202020204" pitchFamily="34" charset="0"/>
              <a:buNone/>
              <a:defRPr/>
            </a:pPr>
            <a:r>
              <a:rPr lang="en-US" altLang="en-US" sz="1600" b="1" dirty="0" smtClean="0">
                <a:latin typeface="Times New Roman" pitchFamily="18" charset="0"/>
                <a:ea typeface="ＭＳ Ｐゴシック" pitchFamily="34" charset="-128"/>
                <a:cs typeface="Times New Roman" pitchFamily="18" charset="0"/>
              </a:rPr>
              <a:t>V.	</a:t>
            </a:r>
            <a:r>
              <a:rPr lang="en-US" altLang="en-US" sz="1600" b="1" dirty="0" smtClean="0"/>
              <a:t>Membership</a:t>
            </a:r>
            <a:endParaRPr lang="en-US" altLang="en-US" sz="1600" b="1" dirty="0"/>
          </a:p>
          <a:p>
            <a:pPr>
              <a:buNone/>
              <a:defRPr/>
            </a:pPr>
            <a:r>
              <a:rPr lang="en-GB" sz="1600" dirty="0" smtClean="0"/>
              <a:t>		A. Membership Issues</a:t>
            </a:r>
          </a:p>
          <a:p>
            <a:pPr>
              <a:buNone/>
              <a:defRPr/>
            </a:pPr>
            <a:r>
              <a:rPr lang="en-GB" sz="1600" dirty="0" smtClean="0"/>
              <a:t>		B. Membership state</a:t>
            </a:r>
          </a:p>
          <a:p>
            <a:pPr>
              <a:buNone/>
              <a:defRPr/>
            </a:pPr>
            <a:r>
              <a:rPr lang="en-GB" sz="1600" dirty="0" smtClean="0"/>
              <a:t>		C. Membership Strategy </a:t>
            </a:r>
          </a:p>
          <a:p>
            <a:pPr>
              <a:buNone/>
              <a:defRPr/>
            </a:pPr>
            <a:r>
              <a:rPr lang="en-GB" sz="1600" dirty="0" smtClean="0"/>
              <a:t>		D. Membership Tactics</a:t>
            </a:r>
          </a:p>
          <a:p>
            <a:pPr>
              <a:buNone/>
              <a:defRPr/>
            </a:pPr>
            <a:r>
              <a:rPr lang="en-GB" sz="1600" dirty="0" smtClean="0"/>
              <a:t>	 </a:t>
            </a:r>
            <a:endParaRPr lang="en-GB" sz="1600" dirty="0"/>
          </a:p>
        </p:txBody>
      </p:sp>
      <p:sp>
        <p:nvSpPr>
          <p:cNvPr id="5" name="TextBox 4"/>
          <p:cNvSpPr txBox="1"/>
          <p:nvPr/>
        </p:nvSpPr>
        <p:spPr>
          <a:xfrm>
            <a:off x="8745930" y="4929205"/>
            <a:ext cx="500034" cy="246221"/>
          </a:xfrm>
          <a:prstGeom prst="rect">
            <a:avLst/>
          </a:prstGeom>
          <a:noFill/>
        </p:spPr>
        <p:txBody>
          <a:bodyPr wrap="square" rtlCol="0">
            <a:spAutoFit/>
          </a:bodyPr>
          <a:lstStyle/>
          <a:p>
            <a:r>
              <a:rPr lang="en-US" sz="1000" dirty="0" smtClean="0"/>
              <a:t>1/43</a:t>
            </a:r>
            <a:endParaRPr lang="en-US" sz="1000" dirty="0"/>
          </a:p>
        </p:txBody>
      </p:sp>
      <p:sp>
        <p:nvSpPr>
          <p:cNvPr id="6" name="TextBox 5"/>
          <p:cNvSpPr txBox="1"/>
          <p:nvPr/>
        </p:nvSpPr>
        <p:spPr>
          <a:xfrm>
            <a:off x="7429520" y="3868392"/>
            <a:ext cx="1571604" cy="307777"/>
          </a:xfrm>
          <a:prstGeom prst="rect">
            <a:avLst/>
          </a:prstGeom>
          <a:noFill/>
        </p:spPr>
        <p:txBody>
          <a:bodyPr wrap="square" rtlCol="0">
            <a:spAutoFit/>
          </a:bodyPr>
          <a:lstStyle/>
          <a:p>
            <a:r>
              <a:rPr lang="en-US" altLang="en-US" sz="1400" b="1" dirty="0" smtClean="0">
                <a:ea typeface="ＭＳ Ｐゴシック" pitchFamily="34" charset="-128"/>
              </a:rPr>
              <a:t>Continued.. .. ..</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latin typeface="Times New Roman" pitchFamily="18" charset="0"/>
                <a:ea typeface="ＭＳ Ｐゴシック" pitchFamily="34" charset="-128"/>
                <a:cs typeface="Times New Roman" pitchFamily="18" charset="0"/>
              </a:rPr>
              <a:t>III</a:t>
            </a:r>
            <a:r>
              <a:rPr lang="en-US" altLang="en-US" b="1" dirty="0" smtClean="0">
                <a:ea typeface="ＭＳ Ｐゴシック" pitchFamily="34" charset="-128"/>
              </a:rPr>
              <a:t>. Role of  CILT Pak as an Enabler</a:t>
            </a:r>
          </a:p>
        </p:txBody>
      </p:sp>
      <p:sp>
        <p:nvSpPr>
          <p:cNvPr id="28675" name="Content Placeholder 2"/>
          <p:cNvSpPr>
            <a:spLocks noGrp="1"/>
          </p:cNvSpPr>
          <p:nvPr>
            <p:ph idx="1"/>
          </p:nvPr>
        </p:nvSpPr>
        <p:spPr bwMode="auto">
          <a:xfrm>
            <a:off x="395288" y="987425"/>
            <a:ext cx="8229600" cy="3322638"/>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altLang="en-US" sz="1600" dirty="0" smtClean="0">
                <a:ea typeface="ＭＳ Ｐゴシック" pitchFamily="34" charset="-128"/>
              </a:rPr>
              <a:t>A.	CILT International is the leading professional global body that has rigorously developed qualifications to match overall standards needed to develop logistics and transport professionals across the world. </a:t>
            </a:r>
          </a:p>
          <a:p>
            <a:pPr>
              <a:buNone/>
            </a:pPr>
            <a:r>
              <a:rPr lang="en-US" altLang="en-US" sz="1600" dirty="0" smtClean="0">
                <a:ea typeface="ＭＳ Ｐゴシック" pitchFamily="34" charset="-128"/>
              </a:rPr>
              <a:t>B.	Through association with CILT INT, CILTPAK can: </a:t>
            </a:r>
          </a:p>
          <a:p>
            <a:pPr lvl="1">
              <a:buNone/>
            </a:pPr>
            <a:r>
              <a:rPr lang="en-US" altLang="en-US" sz="1600" dirty="0" smtClean="0">
                <a:ea typeface="ＭＳ Ｐゴシック" pitchFamily="34" charset="-128"/>
              </a:rPr>
              <a:t>1.	Assist existing professionals in L&amp;T industry to grow  by providing access to knowledge, intelligence, training on global standards, benchmarks for operating in the highly  competitive environment.</a:t>
            </a:r>
          </a:p>
          <a:p>
            <a:pPr lvl="1">
              <a:buNone/>
            </a:pPr>
            <a:r>
              <a:rPr lang="en-US" altLang="en-US" sz="1600" dirty="0" smtClean="0">
                <a:ea typeface="ＭＳ Ｐゴシック" pitchFamily="34" charset="-128"/>
              </a:rPr>
              <a:t>2.	Develop standards from basic level, supervisory or team leader roles, to management, professional and technical specializations.</a:t>
            </a:r>
          </a:p>
          <a:p>
            <a:pPr lvl="1">
              <a:buNone/>
            </a:pPr>
            <a:r>
              <a:rPr lang="en-US" altLang="en-US" sz="1600" dirty="0" smtClean="0">
                <a:ea typeface="ＭＳ Ｐゴシック" pitchFamily="34" charset="-128"/>
              </a:rPr>
              <a:t>3.	Provide career opportunities.</a:t>
            </a:r>
          </a:p>
          <a:p>
            <a:pPr lvl="1">
              <a:buNone/>
            </a:pPr>
            <a:r>
              <a:rPr lang="en-US" altLang="en-US" sz="1600" dirty="0" smtClean="0">
                <a:ea typeface="ＭＳ Ｐゴシック" pitchFamily="34" charset="-128"/>
              </a:rPr>
              <a:t>4.	Provide Global connections and act as a showcase platform for organizations</a:t>
            </a:r>
          </a:p>
          <a:p>
            <a:pPr lvl="1">
              <a:buNone/>
            </a:pPr>
            <a:r>
              <a:rPr lang="en-US" altLang="en-US" sz="1600" dirty="0" smtClean="0">
                <a:ea typeface="ＭＳ Ｐゴシック" pitchFamily="34" charset="-128"/>
              </a:rPr>
              <a:t>5.	Nurture the next generation of L&amp;T professionals through World Class Education Standards.</a:t>
            </a:r>
          </a:p>
          <a:p>
            <a:endParaRPr lang="en-US" altLang="en-US" sz="1600"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19/43</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Times New Roman" pitchFamily="18" charset="0"/>
                <a:ea typeface="ＭＳ Ｐゴシック" pitchFamily="34" charset="-128"/>
                <a:cs typeface="Times New Roman" pitchFamily="18" charset="0"/>
              </a:rPr>
              <a:t>IV.</a:t>
            </a:r>
            <a:r>
              <a:rPr lang="en-US" b="1" dirty="0" smtClean="0">
                <a:ea typeface="ＭＳ Ｐゴシック" pitchFamily="34" charset="-128"/>
              </a:rPr>
              <a:t>	Key Focus Areas for CILT Pak</a:t>
            </a:r>
            <a:endParaRPr lang="en-GB" b="1" dirty="0" smtClean="0">
              <a:ea typeface="ＭＳ Ｐゴシック" pitchFamily="34" charset="-128"/>
            </a:endParaRPr>
          </a:p>
        </p:txBody>
      </p:sp>
      <p:sp>
        <p:nvSpPr>
          <p:cNvPr id="21507" name="Content Placeholder 2"/>
          <p:cNvSpPr>
            <a:spLocks noGrp="1"/>
          </p:cNvSpPr>
          <p:nvPr>
            <p:ph idx="1"/>
          </p:nvPr>
        </p:nvSpPr>
        <p:spPr>
          <a:xfrm>
            <a:off x="457200" y="912119"/>
            <a:ext cx="8229600" cy="3394075"/>
          </a:xfrm>
        </p:spPr>
        <p:txBody>
          <a:bodyPr/>
          <a:lstStyle/>
          <a:p>
            <a:pPr marL="0" indent="0">
              <a:buFont typeface="Arial" panose="020B0604020202020204" pitchFamily="34" charset="0"/>
              <a:buNone/>
              <a:defRPr/>
            </a:pPr>
            <a:r>
              <a:rPr lang="en-US" altLang="en-US" sz="2400" b="1" dirty="0" smtClean="0">
                <a:solidFill>
                  <a:srgbClr val="B3874B"/>
                </a:solidFill>
              </a:rPr>
              <a:t>		A. Focus Area 1: Memberships</a:t>
            </a:r>
          </a:p>
          <a:p>
            <a:pPr marL="0" indent="0" algn="ctr">
              <a:buFont typeface="Arial" panose="020B0604020202020204" pitchFamily="34" charset="0"/>
              <a:buNone/>
              <a:defRPr/>
            </a:pPr>
            <a:r>
              <a:rPr lang="en-US" altLang="en-US" sz="2000" dirty="0" smtClean="0"/>
              <a:t>	Increase </a:t>
            </a:r>
            <a:r>
              <a:rPr lang="en-US" altLang="en-US" sz="2000" dirty="0" smtClean="0">
                <a:solidFill>
                  <a:srgbClr val="FF0000"/>
                </a:solidFill>
              </a:rPr>
              <a:t>Memberships </a:t>
            </a:r>
            <a:r>
              <a:rPr lang="en-US" altLang="en-US" sz="2000" dirty="0" smtClean="0"/>
              <a:t>by Developing Targeted Programs</a:t>
            </a:r>
          </a:p>
          <a:p>
            <a:pPr marL="0" indent="0" algn="ctr">
              <a:buFont typeface="Arial" panose="020B0604020202020204" pitchFamily="34" charset="0"/>
              <a:buNone/>
              <a:defRPr/>
            </a:pPr>
            <a:endParaRPr lang="en-US" altLang="en-US" sz="2000" dirty="0" smtClean="0">
              <a:solidFill>
                <a:srgbClr val="B3874B"/>
              </a:solidFill>
            </a:endParaRPr>
          </a:p>
          <a:p>
            <a:pPr marL="0" indent="0">
              <a:buFont typeface="Arial" panose="020B0604020202020204" pitchFamily="34" charset="0"/>
              <a:buNone/>
              <a:defRPr/>
            </a:pPr>
            <a:r>
              <a:rPr lang="en-US" altLang="en-US" sz="2400" b="1" dirty="0" smtClean="0">
                <a:solidFill>
                  <a:srgbClr val="B3874B"/>
                </a:solidFill>
              </a:rPr>
              <a:t>		B. Focus Area 2: Education &amp; Training</a:t>
            </a:r>
          </a:p>
          <a:p>
            <a:pPr marL="0" indent="0" algn="ctr">
              <a:buFont typeface="Arial" panose="020B0604020202020204" pitchFamily="34" charset="0"/>
              <a:buNone/>
              <a:defRPr/>
            </a:pPr>
            <a:r>
              <a:rPr lang="en-US" altLang="en-US" sz="2000" dirty="0" smtClean="0"/>
              <a:t>		Create Awareness and Develop Partnerships for </a:t>
            </a:r>
            <a:r>
              <a:rPr lang="en-US" altLang="en-US" sz="2000" dirty="0" smtClean="0">
                <a:solidFill>
                  <a:srgbClr val="FF0000"/>
                </a:solidFill>
              </a:rPr>
              <a:t>Education and Training </a:t>
            </a:r>
            <a:r>
              <a:rPr lang="en-US" altLang="en-US" sz="2000" dirty="0" smtClean="0"/>
              <a:t>(thus increasing student engagement)</a:t>
            </a:r>
          </a:p>
          <a:p>
            <a:pPr marL="0" indent="0" algn="ctr">
              <a:buFont typeface="Arial" panose="020B0604020202020204" pitchFamily="34" charset="0"/>
              <a:buNone/>
              <a:defRPr/>
            </a:pPr>
            <a:endParaRPr lang="en-US" altLang="en-US" sz="2000" dirty="0" smtClean="0">
              <a:solidFill>
                <a:srgbClr val="B3874B"/>
              </a:solidFill>
            </a:endParaRPr>
          </a:p>
          <a:p>
            <a:pPr marL="0" indent="0">
              <a:buFont typeface="Arial" panose="020B0604020202020204" pitchFamily="34" charset="0"/>
              <a:buNone/>
              <a:defRPr/>
            </a:pPr>
            <a:r>
              <a:rPr lang="en-US" altLang="en-US" sz="2400" b="1" dirty="0" smtClean="0">
                <a:solidFill>
                  <a:srgbClr val="B3874B"/>
                </a:solidFill>
              </a:rPr>
              <a:t>		C. Focus Area 3: Market Leadership: </a:t>
            </a:r>
          </a:p>
          <a:p>
            <a:pPr marL="0" indent="0" algn="ctr">
              <a:buFont typeface="Arial" panose="020B0604020202020204" pitchFamily="34" charset="0"/>
              <a:buNone/>
              <a:defRPr/>
            </a:pPr>
            <a:r>
              <a:rPr lang="en-US" altLang="en-US" sz="2000" dirty="0" smtClean="0"/>
              <a:t>	   Long term goal to establish CILT members as </a:t>
            </a:r>
            <a:r>
              <a:rPr lang="en-US" altLang="en-US" sz="2000" dirty="0" smtClean="0">
                <a:solidFill>
                  <a:srgbClr val="FF3300"/>
                </a:solidFill>
              </a:rPr>
              <a:t>Leaders</a:t>
            </a:r>
            <a:r>
              <a:rPr lang="en-US" altLang="en-US" sz="2000" dirty="0" smtClean="0"/>
              <a:t> for T&amp;L</a:t>
            </a:r>
          </a:p>
          <a:p>
            <a:pPr marL="0" indent="0" algn="ctr">
              <a:buFont typeface="Arial" panose="020B0604020202020204" pitchFamily="34" charset="0"/>
              <a:buNone/>
              <a:defRPr/>
            </a:pPr>
            <a:endParaRPr lang="en-US" altLang="en-US" sz="2000" dirty="0" smtClean="0"/>
          </a:p>
          <a:p>
            <a:pPr>
              <a:buFont typeface="Arial" panose="020B0604020202020204" pitchFamily="34" charset="0"/>
              <a:buChar char="•"/>
              <a:defRPr/>
            </a:pPr>
            <a:endParaRPr lang="en-GB" altLang="en-US" sz="2000" dirty="0" smtClean="0"/>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20/43</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571472" y="2928940"/>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V. Membership</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21/43</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bwMode="auto">
          <a:xfrm>
            <a:off x="1023616" y="1505921"/>
            <a:ext cx="8229600" cy="20193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Membership is increasing at a slow rate. </a:t>
            </a:r>
          </a:p>
          <a:p>
            <a:pPr>
              <a:buNone/>
            </a:pPr>
            <a:r>
              <a:rPr lang="en-US" sz="2000" dirty="0" smtClean="0">
                <a:ea typeface="ＭＳ Ｐゴシック" pitchFamily="34" charset="-128"/>
              </a:rPr>
              <a:t>2.	Turn out of Members is very high. </a:t>
            </a:r>
          </a:p>
          <a:p>
            <a:pPr>
              <a:buNone/>
            </a:pPr>
            <a:r>
              <a:rPr lang="en-US" sz="2000" dirty="0" smtClean="0">
                <a:ea typeface="ＭＳ Ｐゴシック" pitchFamily="34" charset="-128"/>
              </a:rPr>
              <a:t>3.	Older Members pay their dues late.</a:t>
            </a:r>
          </a:p>
          <a:p>
            <a:pPr>
              <a:buNone/>
            </a:pPr>
            <a:r>
              <a:rPr lang="en-US" sz="2000" dirty="0" smtClean="0">
                <a:ea typeface="ＭＳ Ｐゴシック" pitchFamily="34" charset="-128"/>
              </a:rPr>
              <a:t>4.	To enhance perception of market value of  membership needs proper marketing and proper programming/ Product Delivery.</a:t>
            </a:r>
          </a:p>
          <a:p>
            <a:endParaRPr lang="en-US"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22/43</a:t>
            </a:r>
            <a:endParaRPr lang="en-US" sz="1000" dirty="0"/>
          </a:p>
        </p:txBody>
      </p:sp>
      <p:sp>
        <p:nvSpPr>
          <p:cNvPr id="5" name="TextBox 4"/>
          <p:cNvSpPr txBox="1"/>
          <p:nvPr/>
        </p:nvSpPr>
        <p:spPr>
          <a:xfrm>
            <a:off x="964990" y="857238"/>
            <a:ext cx="3980577" cy="523220"/>
          </a:xfrm>
          <a:prstGeom prst="rect">
            <a:avLst/>
          </a:prstGeom>
          <a:noFill/>
        </p:spPr>
        <p:txBody>
          <a:bodyPr wrap="none" rtlCol="0">
            <a:spAutoFit/>
          </a:bodyPr>
          <a:lstStyle/>
          <a:p>
            <a:r>
              <a:rPr lang="en-US" altLang="en-US" sz="2800" b="1" dirty="0" smtClean="0">
                <a:solidFill>
                  <a:srgbClr val="B3874B"/>
                </a:solidFill>
                <a:ea typeface="ＭＳ Ｐゴシック" pitchFamily="34" charset="-128"/>
              </a:rPr>
              <a:t>A. Membership Issues</a:t>
            </a:r>
            <a:endParaRPr lang="en-US" sz="2800" b="1" dirty="0">
              <a:solidFill>
                <a:srgbClr val="B3874B"/>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ＭＳ Ｐゴシック" pitchFamily="34" charset="-128"/>
              </a:rPr>
              <a:t>B. Memberships State</a:t>
            </a:r>
            <a:endParaRPr lang="en-GB" dirty="0" smtClean="0">
              <a:ea typeface="ＭＳ Ｐゴシック" pitchFamily="34" charset="-128"/>
            </a:endParaRPr>
          </a:p>
        </p:txBody>
      </p:sp>
      <p:graphicFrame>
        <p:nvGraphicFramePr>
          <p:cNvPr id="4" name="Content Placeholder 4"/>
          <p:cNvGraphicFramePr>
            <a:graphicFrameLocks/>
          </p:cNvGraphicFramePr>
          <p:nvPr/>
        </p:nvGraphicFramePr>
        <p:xfrm>
          <a:off x="468313" y="1031875"/>
          <a:ext cx="7991474" cy="2424114"/>
        </p:xfrm>
        <a:graphic>
          <a:graphicData uri="http://schemas.openxmlformats.org/drawingml/2006/table">
            <a:tbl>
              <a:tblPr>
                <a:tableStyleId>{D7AC3CCA-C797-4891-BE02-D94E43425B78}</a:tableStyleId>
              </a:tblPr>
              <a:tblGrid>
                <a:gridCol w="3524214"/>
                <a:gridCol w="893452"/>
                <a:gridCol w="893452"/>
                <a:gridCol w="893452"/>
                <a:gridCol w="893452"/>
                <a:gridCol w="893452"/>
              </a:tblGrid>
              <a:tr h="312647">
                <a:tc>
                  <a:txBody>
                    <a:bodyPr/>
                    <a:lstStyle/>
                    <a:p>
                      <a:pPr algn="l" fontAlgn="b"/>
                      <a:endParaRPr lang="en-GB" sz="1600" b="1" i="1" u="none" strike="noStrike" dirty="0">
                        <a:effectLst/>
                        <a:latin typeface="Calibri" panose="020F0502020204030204" pitchFamily="34" charset="0"/>
                      </a:endParaRPr>
                    </a:p>
                  </a:txBody>
                  <a:tcPr marL="0" marR="0" marT="0" marB="0" anchor="b"/>
                </a:tc>
                <a:tc gridSpan="5">
                  <a:txBody>
                    <a:bodyPr/>
                    <a:lstStyle/>
                    <a:p>
                      <a:pPr algn="ctr" fontAlgn="b"/>
                      <a:r>
                        <a:rPr lang="en-US" sz="1600" u="none" strike="noStrike" dirty="0" smtClean="0">
                          <a:effectLst/>
                        </a:rPr>
                        <a:t>YEAR (</a:t>
                      </a:r>
                      <a:r>
                        <a:rPr lang="en-US" sz="1600" u="none" strike="noStrike" baseline="0" dirty="0" smtClean="0">
                          <a:effectLst/>
                        </a:rPr>
                        <a:t> As of 30/06/20--)</a:t>
                      </a:r>
                      <a:endParaRPr lang="en-GB" sz="1600" b="0" i="0" u="none" strike="noStrike" dirty="0">
                        <a:effectLst/>
                        <a:latin typeface="Calibri" panose="020F0502020204030204" pitchFamily="34" charset="0"/>
                      </a:endParaRPr>
                    </a:p>
                  </a:txBody>
                  <a:tcPr marL="0" marR="0" marT="0" marB="0" anchor="b"/>
                </a:tc>
                <a:tc hMerge="1">
                  <a:txBody>
                    <a:bodyPr/>
                    <a:lstStyle/>
                    <a:p>
                      <a:pPr algn="l" fontAlgn="b"/>
                      <a:endParaRPr lang="en-GB" sz="1600" b="0" i="0" u="none" strike="noStrike" dirty="0">
                        <a:effectLst/>
                        <a:latin typeface="Calibri" panose="020F0502020204030204" pitchFamily="34" charset="0"/>
                      </a:endParaRPr>
                    </a:p>
                  </a:txBody>
                  <a:tcPr marL="0" marR="0" marT="0" marB="0" anchor="b"/>
                </a:tc>
                <a:tc hMerge="1">
                  <a:txBody>
                    <a:bodyPr/>
                    <a:lstStyle/>
                    <a:p>
                      <a:pPr algn="l" fontAlgn="b"/>
                      <a:endParaRPr lang="en-GB" sz="1600" b="0" i="0" u="none" strike="noStrike" dirty="0">
                        <a:effectLst/>
                        <a:latin typeface="Calibri" panose="020F0502020204030204" pitchFamily="34" charset="0"/>
                      </a:endParaRPr>
                    </a:p>
                  </a:txBody>
                  <a:tcPr marL="0" marR="0" marT="0" marB="0" anchor="b"/>
                </a:tc>
                <a:tc hMerge="1">
                  <a:txBody>
                    <a:bodyPr/>
                    <a:lstStyle/>
                    <a:p>
                      <a:pPr algn="l" fontAlgn="b"/>
                      <a:endParaRPr lang="en-GB" sz="1600" b="0" i="0" u="none" strike="noStrike" dirty="0">
                        <a:effectLst/>
                        <a:latin typeface="Calibri" panose="020F0502020204030204" pitchFamily="34" charset="0"/>
                      </a:endParaRPr>
                    </a:p>
                  </a:txBody>
                  <a:tcPr marL="0" marR="0" marT="0" marB="0" anchor="b"/>
                </a:tc>
                <a:tc hMerge="1">
                  <a:txBody>
                    <a:bodyPr/>
                    <a:lstStyle/>
                    <a:p>
                      <a:pPr algn="l" fontAlgn="b"/>
                      <a:endParaRPr lang="en-GB" sz="1600" b="0" i="0" u="none" strike="noStrike" dirty="0">
                        <a:effectLst/>
                        <a:latin typeface="Calibri" panose="020F0502020204030204" pitchFamily="34" charset="0"/>
                      </a:endParaRPr>
                    </a:p>
                  </a:txBody>
                  <a:tcPr marL="0" marR="0" marT="0" marB="0" anchor="b"/>
                </a:tc>
              </a:tr>
              <a:tr h="397919">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sz="1600" b="1" u="none" strike="noStrike" dirty="0" smtClean="0">
                          <a:solidFill>
                            <a:schemeClr val="bg1"/>
                          </a:solidFill>
                          <a:effectLst/>
                        </a:rPr>
                        <a:t>MEMBER CATEGORIES</a:t>
                      </a:r>
                      <a:endParaRPr lang="en-GB" sz="1600" b="1" i="0" u="none" strike="noStrike" dirty="0" smtClean="0">
                        <a:solidFill>
                          <a:schemeClr val="bg1"/>
                        </a:solidFill>
                        <a:effectLst/>
                        <a:latin typeface="Calibri" panose="020F0502020204030204" pitchFamily="34" charset="0"/>
                      </a:endParaRPr>
                    </a:p>
                  </a:txBody>
                  <a:tcPr marL="0" marR="0" marT="0" marB="0" anchor="b">
                    <a:solidFill>
                      <a:schemeClr val="accent5">
                        <a:lumMod val="50000"/>
                      </a:schemeClr>
                    </a:solidFill>
                  </a:tcPr>
                </a:tc>
                <a:tc>
                  <a:txBody>
                    <a:bodyPr/>
                    <a:lstStyle/>
                    <a:p>
                      <a:pPr algn="ctr" fontAlgn="b"/>
                      <a:r>
                        <a:rPr lang="en-GB" sz="1600" u="none" strike="noStrike" dirty="0">
                          <a:solidFill>
                            <a:srgbClr val="FFFFFF"/>
                          </a:solidFill>
                          <a:effectLst/>
                        </a:rPr>
                        <a:t>2012</a:t>
                      </a:r>
                      <a:endParaRPr lang="en-GB" sz="1600" b="1" i="0" u="none" strike="noStrike" dirty="0">
                        <a:solidFill>
                          <a:srgbClr val="FFFFFF"/>
                        </a:solidFill>
                        <a:effectLst/>
                        <a:latin typeface="Calibri" panose="020F0502020204030204" pitchFamily="34" charset="0"/>
                      </a:endParaRPr>
                    </a:p>
                  </a:txBody>
                  <a:tcPr marL="0" marR="0" marT="0" marB="0" anchor="b">
                    <a:solidFill>
                      <a:schemeClr val="accent5">
                        <a:lumMod val="50000"/>
                      </a:schemeClr>
                    </a:solidFill>
                  </a:tcPr>
                </a:tc>
                <a:tc>
                  <a:txBody>
                    <a:bodyPr/>
                    <a:lstStyle/>
                    <a:p>
                      <a:pPr algn="ctr" fontAlgn="b"/>
                      <a:r>
                        <a:rPr lang="en-GB" sz="1600" u="none" strike="noStrike" dirty="0">
                          <a:solidFill>
                            <a:srgbClr val="FFFFFF"/>
                          </a:solidFill>
                          <a:effectLst/>
                        </a:rPr>
                        <a:t>2013</a:t>
                      </a:r>
                      <a:endParaRPr lang="en-GB" sz="1600" b="1" i="0" u="none" strike="noStrike" dirty="0">
                        <a:solidFill>
                          <a:srgbClr val="FFFFFF"/>
                        </a:solidFill>
                        <a:effectLst/>
                        <a:latin typeface="Calibri" panose="020F0502020204030204" pitchFamily="34" charset="0"/>
                      </a:endParaRPr>
                    </a:p>
                  </a:txBody>
                  <a:tcPr marL="0" marR="0" marT="0" marB="0" anchor="b">
                    <a:solidFill>
                      <a:schemeClr val="accent5">
                        <a:lumMod val="50000"/>
                      </a:schemeClr>
                    </a:solidFill>
                  </a:tcPr>
                </a:tc>
                <a:tc>
                  <a:txBody>
                    <a:bodyPr/>
                    <a:lstStyle/>
                    <a:p>
                      <a:pPr algn="ctr" fontAlgn="b"/>
                      <a:r>
                        <a:rPr lang="en-GB" sz="1600" u="none" strike="noStrike" dirty="0">
                          <a:solidFill>
                            <a:srgbClr val="FFFFFF"/>
                          </a:solidFill>
                          <a:effectLst/>
                        </a:rPr>
                        <a:t>2014</a:t>
                      </a:r>
                      <a:endParaRPr lang="en-GB" sz="1600" b="1" i="0" u="none" strike="noStrike" dirty="0">
                        <a:solidFill>
                          <a:srgbClr val="FFFFFF"/>
                        </a:solidFill>
                        <a:effectLst/>
                        <a:latin typeface="Calibri" panose="020F0502020204030204" pitchFamily="34" charset="0"/>
                      </a:endParaRPr>
                    </a:p>
                  </a:txBody>
                  <a:tcPr marL="0" marR="0" marT="0" marB="0" anchor="b">
                    <a:solidFill>
                      <a:schemeClr val="accent5">
                        <a:lumMod val="50000"/>
                      </a:schemeClr>
                    </a:solidFill>
                  </a:tcPr>
                </a:tc>
                <a:tc>
                  <a:txBody>
                    <a:bodyPr/>
                    <a:lstStyle/>
                    <a:p>
                      <a:pPr algn="ctr" fontAlgn="b"/>
                      <a:r>
                        <a:rPr lang="en-GB" sz="1600" u="none" strike="noStrike" dirty="0">
                          <a:solidFill>
                            <a:srgbClr val="FFFFFF"/>
                          </a:solidFill>
                          <a:effectLst/>
                        </a:rPr>
                        <a:t>2015</a:t>
                      </a:r>
                      <a:endParaRPr lang="en-GB" sz="1600" b="1" i="0" u="none" strike="noStrike" dirty="0">
                        <a:solidFill>
                          <a:srgbClr val="FFFFFF"/>
                        </a:solidFill>
                        <a:effectLst/>
                        <a:latin typeface="Calibri" panose="020F0502020204030204" pitchFamily="34" charset="0"/>
                      </a:endParaRPr>
                    </a:p>
                  </a:txBody>
                  <a:tcPr marL="0" marR="0" marT="0" marB="0" anchor="b">
                    <a:solidFill>
                      <a:schemeClr val="accent5">
                        <a:lumMod val="50000"/>
                      </a:schemeClr>
                    </a:solidFill>
                  </a:tcPr>
                </a:tc>
                <a:tc>
                  <a:txBody>
                    <a:bodyPr/>
                    <a:lstStyle/>
                    <a:p>
                      <a:pPr algn="ctr" fontAlgn="b"/>
                      <a:r>
                        <a:rPr lang="en-GB" sz="1600" u="none" strike="noStrike" dirty="0" smtClean="0">
                          <a:solidFill>
                            <a:srgbClr val="FFFFFF"/>
                          </a:solidFill>
                          <a:effectLst/>
                        </a:rPr>
                        <a:t>2016</a:t>
                      </a:r>
                      <a:endParaRPr lang="en-GB" sz="1600" b="1" i="0" u="none" strike="noStrike" dirty="0">
                        <a:solidFill>
                          <a:srgbClr val="FFFFFF"/>
                        </a:solidFill>
                        <a:effectLst/>
                        <a:latin typeface="Calibri" panose="020F0502020204030204" pitchFamily="34" charset="0"/>
                      </a:endParaRPr>
                    </a:p>
                  </a:txBody>
                  <a:tcPr marL="0" marR="0" marT="0" marB="0" anchor="b">
                    <a:solidFill>
                      <a:schemeClr val="accent5">
                        <a:lumMod val="50000"/>
                      </a:schemeClr>
                    </a:solidFill>
                  </a:tcPr>
                </a:tc>
              </a:tr>
              <a:tr h="243905">
                <a:tc>
                  <a:txBody>
                    <a:bodyPr/>
                    <a:lstStyle/>
                    <a:p>
                      <a:pPr algn="l" fontAlgn="b"/>
                      <a:r>
                        <a:rPr lang="en-GB" sz="1600" u="none" strike="noStrike" dirty="0" smtClean="0">
                          <a:effectLst/>
                        </a:rPr>
                        <a:t>FCILT*</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dirty="0">
                          <a:effectLst/>
                        </a:rPr>
                        <a:t>115</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131</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147</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147</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158</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43905">
                <a:tc>
                  <a:txBody>
                    <a:bodyPr/>
                    <a:lstStyle/>
                    <a:p>
                      <a:pPr algn="l" fontAlgn="b"/>
                      <a:r>
                        <a:rPr lang="en-GB" sz="1600" u="none" strike="noStrike" dirty="0" smtClean="0">
                          <a:effectLst/>
                        </a:rPr>
                        <a:t>CMILT*</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dirty="0">
                          <a:effectLst/>
                        </a:rPr>
                        <a:t>851</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952</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1002</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1036</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1151</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43905">
                <a:tc>
                  <a:txBody>
                    <a:bodyPr/>
                    <a:lstStyle/>
                    <a:p>
                      <a:pPr algn="l" fontAlgn="b"/>
                      <a:r>
                        <a:rPr lang="en-GB" sz="1600" u="none" strike="noStrike" dirty="0">
                          <a:effectLst/>
                        </a:rPr>
                        <a:t>MILT</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a:effectLst/>
                        </a:rPr>
                        <a:t>80</a:t>
                      </a:r>
                      <a:endParaRPr lang="en-GB"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58</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80</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85</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108</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43905">
                <a:tc>
                  <a:txBody>
                    <a:bodyPr/>
                    <a:lstStyle/>
                    <a:p>
                      <a:pPr algn="l" fontAlgn="b"/>
                      <a:r>
                        <a:rPr lang="en-GB" sz="1600" u="none" strike="noStrike" dirty="0">
                          <a:effectLst/>
                        </a:rPr>
                        <a:t>AFT</a:t>
                      </a:r>
                      <a:endParaRPr lang="en-GB"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a:effectLst/>
                        </a:rPr>
                        <a:t>21</a:t>
                      </a:r>
                      <a:endParaRPr lang="en-GB"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11</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14</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a:effectLst/>
                        </a:rPr>
                        <a:t>14</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b="0" i="0" u="none" strike="noStrike" dirty="0" smtClean="0">
                          <a:solidFill>
                            <a:srgbClr val="000000"/>
                          </a:solidFill>
                          <a:effectLst/>
                          <a:latin typeface="Calibri" panose="020F0502020204030204" pitchFamily="34" charset="0"/>
                        </a:rPr>
                        <a:t>40</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43905">
                <a:tc>
                  <a:txBody>
                    <a:bodyPr/>
                    <a:lstStyle/>
                    <a:p>
                      <a:pPr algn="l" fontAlgn="b"/>
                      <a:r>
                        <a:rPr lang="en-GB" sz="1600" u="none" strike="noStrike">
                          <a:effectLst/>
                        </a:rPr>
                        <a:t>Corporate</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43905">
                <a:tc>
                  <a:txBody>
                    <a:bodyPr/>
                    <a:lstStyle/>
                    <a:p>
                      <a:pPr algn="l" fontAlgn="b"/>
                      <a:r>
                        <a:rPr lang="en-GB" sz="1600" u="none" strike="noStrike">
                          <a:effectLst/>
                        </a:rPr>
                        <a:t>Students</a:t>
                      </a:r>
                      <a:endParaRPr lang="en-GB"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600" u="none" strike="noStrike" dirty="0" smtClean="0">
                          <a:effectLst/>
                        </a:rPr>
                        <a:t>-</a:t>
                      </a:r>
                      <a:endParaRPr lang="en-GB"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50118">
                <a:tc>
                  <a:txBody>
                    <a:bodyPr/>
                    <a:lstStyle/>
                    <a:p>
                      <a:pPr algn="l" fontAlgn="b"/>
                      <a:r>
                        <a:rPr lang="en-GB" sz="1600" b="1" u="none" strike="noStrike" dirty="0">
                          <a:effectLst/>
                        </a:rPr>
                        <a:t> </a:t>
                      </a:r>
                      <a:endParaRPr lang="en-GB" sz="1600" b="1" i="0" u="none" strike="noStrike" dirty="0">
                        <a:solidFill>
                          <a:srgbClr val="FA7D00"/>
                        </a:solidFill>
                        <a:effectLst/>
                        <a:latin typeface="Calibri" panose="020F0502020204030204" pitchFamily="34" charset="0"/>
                      </a:endParaRPr>
                    </a:p>
                  </a:txBody>
                  <a:tcPr marL="0" marR="0" marT="0" marB="0" anchor="b"/>
                </a:tc>
                <a:tc>
                  <a:txBody>
                    <a:bodyPr/>
                    <a:lstStyle/>
                    <a:p>
                      <a:pPr algn="ctr" fontAlgn="b"/>
                      <a:r>
                        <a:rPr lang="en-GB" sz="1600" b="1" u="none" strike="noStrike" dirty="0">
                          <a:effectLst/>
                        </a:rPr>
                        <a:t>1067</a:t>
                      </a:r>
                      <a:endParaRPr lang="en-GB" sz="1600" b="1" i="0" u="none" strike="noStrike" dirty="0">
                        <a:solidFill>
                          <a:srgbClr val="FA7D00"/>
                        </a:solidFill>
                        <a:effectLst/>
                        <a:latin typeface="Calibri" panose="020F0502020204030204" pitchFamily="34" charset="0"/>
                      </a:endParaRPr>
                    </a:p>
                  </a:txBody>
                  <a:tcPr marL="0" marR="0" marT="0" marB="0" anchor="b"/>
                </a:tc>
                <a:tc>
                  <a:txBody>
                    <a:bodyPr/>
                    <a:lstStyle/>
                    <a:p>
                      <a:pPr algn="ctr" fontAlgn="b"/>
                      <a:r>
                        <a:rPr lang="en-GB" sz="1600" b="1" u="none" strike="noStrike" dirty="0">
                          <a:effectLst/>
                        </a:rPr>
                        <a:t>1152</a:t>
                      </a:r>
                      <a:endParaRPr lang="en-GB" sz="1600" b="1" i="0" u="none" strike="noStrike" dirty="0">
                        <a:solidFill>
                          <a:srgbClr val="FA7D00"/>
                        </a:solidFill>
                        <a:effectLst/>
                        <a:latin typeface="Calibri" panose="020F0502020204030204" pitchFamily="34" charset="0"/>
                      </a:endParaRPr>
                    </a:p>
                  </a:txBody>
                  <a:tcPr marL="0" marR="0" marT="0" marB="0" anchor="b"/>
                </a:tc>
                <a:tc>
                  <a:txBody>
                    <a:bodyPr/>
                    <a:lstStyle/>
                    <a:p>
                      <a:pPr algn="ctr" fontAlgn="b"/>
                      <a:r>
                        <a:rPr lang="en-GB" sz="1600" b="1" i="0" u="none" strike="noStrike" dirty="0" smtClean="0">
                          <a:solidFill>
                            <a:schemeClr val="tx1"/>
                          </a:solidFill>
                          <a:effectLst/>
                          <a:latin typeface="Calibri" panose="020F0502020204030204" pitchFamily="34" charset="0"/>
                        </a:rPr>
                        <a:t>1243</a:t>
                      </a:r>
                      <a:endParaRPr lang="en-GB" sz="1600" b="1"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GB" sz="1600" b="1" u="none" strike="noStrike" dirty="0" smtClean="0">
                          <a:effectLst/>
                        </a:rPr>
                        <a:t>1282</a:t>
                      </a:r>
                      <a:endParaRPr lang="en-GB" sz="1600" b="1" i="0" u="none" strike="noStrike" dirty="0">
                        <a:solidFill>
                          <a:srgbClr val="FA7D00"/>
                        </a:solidFill>
                        <a:effectLst/>
                        <a:latin typeface="Calibri" panose="020F0502020204030204" pitchFamily="34" charset="0"/>
                      </a:endParaRPr>
                    </a:p>
                  </a:txBody>
                  <a:tcPr marL="0" marR="0" marT="0" marB="0" anchor="b"/>
                </a:tc>
                <a:tc>
                  <a:txBody>
                    <a:bodyPr/>
                    <a:lstStyle/>
                    <a:p>
                      <a:pPr algn="ctr" fontAlgn="b"/>
                      <a:r>
                        <a:rPr lang="en-GB" sz="1600" b="1" u="none" strike="noStrike" dirty="0" smtClean="0">
                          <a:effectLst/>
                        </a:rPr>
                        <a:t>1457</a:t>
                      </a:r>
                      <a:endParaRPr lang="en-GB" sz="1600" b="1" i="0" u="none" strike="noStrike" dirty="0">
                        <a:solidFill>
                          <a:srgbClr val="FA7D00"/>
                        </a:solidFill>
                        <a:effectLst/>
                        <a:latin typeface="Calibri" panose="020F0502020204030204" pitchFamily="34" charset="0"/>
                      </a:endParaRPr>
                    </a:p>
                  </a:txBody>
                  <a:tcPr marL="0" marR="0" marT="0" marB="0" anchor="b"/>
                </a:tc>
              </a:tr>
            </a:tbl>
          </a:graphicData>
        </a:graphic>
      </p:graphicFrame>
      <p:graphicFrame>
        <p:nvGraphicFramePr>
          <p:cNvPr id="5" name="Table 4"/>
          <p:cNvGraphicFramePr>
            <a:graphicFrameLocks noGrp="1"/>
          </p:cNvGraphicFramePr>
          <p:nvPr/>
        </p:nvGraphicFramePr>
        <p:xfrm>
          <a:off x="468313" y="3527425"/>
          <a:ext cx="7991474" cy="673101"/>
        </p:xfrm>
        <a:graphic>
          <a:graphicData uri="http://schemas.openxmlformats.org/drawingml/2006/table">
            <a:tbl>
              <a:tblPr>
                <a:tableStyleId>{D7AC3CCA-C797-4891-BE02-D94E43425B78}</a:tableStyleId>
              </a:tblPr>
              <a:tblGrid>
                <a:gridCol w="3524214"/>
                <a:gridCol w="893452"/>
                <a:gridCol w="893452"/>
                <a:gridCol w="893452"/>
                <a:gridCol w="893452"/>
                <a:gridCol w="893452"/>
              </a:tblGrid>
              <a:tr h="224367">
                <a:tc>
                  <a:txBody>
                    <a:bodyPr/>
                    <a:lstStyle/>
                    <a:p>
                      <a:pPr algn="l" fontAlgn="b"/>
                      <a:r>
                        <a:rPr lang="en-US" sz="1000" u="none" strike="noStrike" dirty="0" smtClean="0">
                          <a:effectLst/>
                        </a:rPr>
                        <a:t>*Includes the  Following</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gridSpan="2">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hMerge="1">
                  <a:txBody>
                    <a:bodyPr/>
                    <a:lstStyle/>
                    <a:p>
                      <a:pPr algn="ctr" fontAlgn="b"/>
                      <a:endParaRPr lang="en-GB" sz="1050" b="0" i="0" u="none" strike="noStrike" dirty="0">
                        <a:solidFill>
                          <a:srgbClr val="000000"/>
                        </a:solidFill>
                        <a:effectLst/>
                        <a:latin typeface="Calibri" panose="020F0502020204030204" pitchFamily="34" charset="0"/>
                      </a:endParaRPr>
                    </a:p>
                  </a:txBody>
                  <a:tcPr marL="0" marR="0" marT="0" marB="0" anchor="b"/>
                </a:tc>
              </a:tr>
              <a:tr h="224367">
                <a:tc>
                  <a:txBody>
                    <a:bodyPr/>
                    <a:lstStyle/>
                    <a:p>
                      <a:pPr algn="l" fontAlgn="b"/>
                      <a:r>
                        <a:rPr lang="en-GB" sz="1000" u="none" strike="noStrike" dirty="0">
                          <a:effectLst/>
                        </a:rPr>
                        <a:t>Life Members - FCILT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0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n-GB" sz="10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000" u="none" strike="noStrike">
                          <a:effectLst/>
                        </a:rPr>
                        <a:t>145</a:t>
                      </a:r>
                      <a:endParaRPr lang="en-GB" sz="10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000" u="none" strike="noStrike" dirty="0">
                          <a:effectLst/>
                        </a:rPr>
                        <a:t>147</a:t>
                      </a:r>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000" u="none" strike="noStrike" dirty="0">
                          <a:effectLst/>
                        </a:rPr>
                        <a:t>147</a:t>
                      </a:r>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r>
              <a:tr h="224367">
                <a:tc>
                  <a:txBody>
                    <a:bodyPr/>
                    <a:lstStyle/>
                    <a:p>
                      <a:pPr algn="l" fontAlgn="b"/>
                      <a:r>
                        <a:rPr lang="en-GB" sz="1000" u="none" strike="noStrike" dirty="0">
                          <a:effectLst/>
                        </a:rPr>
                        <a:t>Life Members - CMILT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000" u="none" strike="noStrike" dirty="0">
                          <a:effectLst/>
                        </a:rPr>
                        <a:t>529</a:t>
                      </a:r>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000" u="none" strike="noStrike" dirty="0">
                          <a:effectLst/>
                        </a:rPr>
                        <a:t>538</a:t>
                      </a:r>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GB" sz="1000" u="none" strike="noStrike" dirty="0">
                          <a:effectLst/>
                        </a:rPr>
                        <a:t>538</a:t>
                      </a:r>
                      <a:endParaRPr lang="en-GB" sz="1000" b="0" i="0" u="none" strike="noStrike" dirty="0">
                        <a:solidFill>
                          <a:srgbClr val="000000"/>
                        </a:solidFill>
                        <a:effectLst/>
                        <a:latin typeface="Calibri" panose="020F0502020204030204" pitchFamily="34" charset="0"/>
                      </a:endParaRPr>
                    </a:p>
                  </a:txBody>
                  <a:tcPr marL="0" marR="0" marT="0" marB="0" anchor="b">
                    <a:solidFill>
                      <a:schemeClr val="bg1"/>
                    </a:solidFill>
                  </a:tcPr>
                </a:tc>
              </a:tr>
            </a:tbl>
          </a:graphicData>
        </a:graphic>
      </p:graphicFrame>
      <p:sp>
        <p:nvSpPr>
          <p:cNvPr id="6" name="TextBox 5"/>
          <p:cNvSpPr txBox="1"/>
          <p:nvPr/>
        </p:nvSpPr>
        <p:spPr>
          <a:xfrm>
            <a:off x="8715404" y="4929205"/>
            <a:ext cx="500034" cy="246221"/>
          </a:xfrm>
          <a:prstGeom prst="rect">
            <a:avLst/>
          </a:prstGeom>
          <a:noFill/>
        </p:spPr>
        <p:txBody>
          <a:bodyPr wrap="square" rtlCol="0">
            <a:spAutoFit/>
          </a:bodyPr>
          <a:lstStyle/>
          <a:p>
            <a:r>
              <a:rPr lang="en-US" sz="1000" dirty="0" smtClean="0"/>
              <a:t>23/43</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C. Membership – Strategy (1)</a:t>
            </a:r>
            <a:endParaRPr lang="en-GB" b="1" dirty="0" smtClean="0">
              <a:ea typeface="ＭＳ Ｐゴシック" pitchFamily="34" charset="-128"/>
            </a:endParaRPr>
          </a:p>
        </p:txBody>
      </p:sp>
      <p:sp>
        <p:nvSpPr>
          <p:cNvPr id="32771" name="Content Placeholder 2"/>
          <p:cNvSpPr>
            <a:spLocks noGrp="1"/>
          </p:cNvSpPr>
          <p:nvPr>
            <p:ph idx="1"/>
          </p:nvPr>
        </p:nvSpPr>
        <p:spPr bwMode="auto">
          <a:xfrm>
            <a:off x="708025" y="1203325"/>
            <a:ext cx="7608888" cy="3097213"/>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Develop better Product/Service offering: Provide greater Value and Services to members by increased networking ( international/Local), learning and speaking opportunities ( More seminars and exchange programs)</a:t>
            </a:r>
          </a:p>
          <a:p>
            <a:pPr>
              <a:buNone/>
            </a:pPr>
            <a:r>
              <a:rPr lang="en-US" sz="2000" dirty="0" smtClean="0">
                <a:ea typeface="ＭＳ Ｐゴシック" pitchFamily="34" charset="-128"/>
              </a:rPr>
              <a:t>2.	Revamp Membership Offering – Include Knowledge Center, International Offerings</a:t>
            </a:r>
          </a:p>
          <a:p>
            <a:pPr>
              <a:buNone/>
            </a:pPr>
            <a:r>
              <a:rPr lang="en-US" sz="2000" dirty="0" smtClean="0">
                <a:ea typeface="ＭＳ Ｐゴシック" pitchFamily="34" charset="-128"/>
              </a:rPr>
              <a:t>3.	Increase specialized knowledge groups/ committees for Youth and Women Groups</a:t>
            </a:r>
            <a:r>
              <a:rPr lang="en-GB" dirty="0" smtClean="0">
                <a:ea typeface="ＭＳ Ｐゴシック" pitchFamily="34" charset="-128"/>
              </a:rPr>
              <a:t>.</a:t>
            </a:r>
            <a:endParaRPr lang="en-US" sz="2000"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24/43</a:t>
            </a:r>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206375"/>
            <a:ext cx="86868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C. Membership–Strategy (2)</a:t>
            </a:r>
          </a:p>
        </p:txBody>
      </p:sp>
      <p:sp>
        <p:nvSpPr>
          <p:cNvPr id="33795" name="Content Placeholder 2"/>
          <p:cNvSpPr>
            <a:spLocks noGrp="1"/>
          </p:cNvSpPr>
          <p:nvPr>
            <p:ph idx="1"/>
          </p:nvPr>
        </p:nvSpPr>
        <p:spPr bwMode="auto">
          <a:xfrm>
            <a:off x="1071538" y="1056562"/>
            <a:ext cx="8229600" cy="33940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Find current needs and requirements of market and develop programs around it. ( Survey and Validation of Assumptions)</a:t>
            </a:r>
          </a:p>
          <a:p>
            <a:pPr>
              <a:buNone/>
            </a:pPr>
            <a:r>
              <a:rPr lang="en-US" sz="2000" dirty="0" smtClean="0">
                <a:ea typeface="ＭＳ Ｐゴシック" pitchFamily="34" charset="-128"/>
              </a:rPr>
              <a:t>2.	Develop 5 year Marketing Plan to Increase Membership. </a:t>
            </a:r>
          </a:p>
          <a:p>
            <a:pPr>
              <a:buNone/>
            </a:pPr>
            <a:r>
              <a:rPr lang="en-US" sz="2000" dirty="0" smtClean="0">
                <a:ea typeface="ＭＳ Ｐゴシック" pitchFamily="34" charset="-128"/>
              </a:rPr>
              <a:t>3.	Approach Universities to partner with CILT.</a:t>
            </a:r>
          </a:p>
          <a:p>
            <a:pPr>
              <a:buNone/>
            </a:pPr>
            <a:r>
              <a:rPr lang="en-US" sz="2000" dirty="0" smtClean="0">
                <a:ea typeface="ＭＳ Ｐゴシック" pitchFamily="34" charset="-128"/>
              </a:rPr>
              <a:t>4.	Develop CILT and Industry linkages to enhance its membership value.</a:t>
            </a:r>
          </a:p>
          <a:p>
            <a:pPr>
              <a:buNone/>
            </a:pPr>
            <a:r>
              <a:rPr lang="en-US" sz="2000" dirty="0" smtClean="0">
                <a:ea typeface="ＭＳ Ｐゴシック" pitchFamily="34" charset="-128"/>
              </a:rPr>
              <a:t>5.	Begin a Corporate Partnership/Membership Schemes:</a:t>
            </a:r>
          </a:p>
          <a:p>
            <a:pPr lvl="2">
              <a:buNone/>
            </a:pPr>
            <a:r>
              <a:rPr lang="en-US" sz="2000" dirty="0" smtClean="0">
                <a:ea typeface="ＭＳ Ｐゴシック" pitchFamily="34" charset="-128"/>
              </a:rPr>
              <a:t>a.	Increase Corporate Engagement for CILT</a:t>
            </a:r>
          </a:p>
          <a:p>
            <a:pPr lvl="2">
              <a:buNone/>
            </a:pPr>
            <a:r>
              <a:rPr lang="en-US" sz="2000" dirty="0" smtClean="0">
                <a:ea typeface="ＭＳ Ｐゴシック" pitchFamily="34" charset="-128"/>
              </a:rPr>
              <a:t>b.	Offer Skill development courses for lower level jobs</a:t>
            </a:r>
          </a:p>
          <a:p>
            <a:pPr lvl="2">
              <a:buNone/>
            </a:pPr>
            <a:r>
              <a:rPr lang="en-US" sz="2000" dirty="0" smtClean="0">
                <a:ea typeface="ＭＳ Ｐゴシック" pitchFamily="34" charset="-128"/>
              </a:rPr>
              <a:t>c.	Job exchange bank ( online)</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25/43</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50825" y="206375"/>
            <a:ext cx="8569325"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D. Membership – Tactics</a:t>
            </a:r>
          </a:p>
        </p:txBody>
      </p:sp>
      <p:sp>
        <p:nvSpPr>
          <p:cNvPr id="34819" name="Content Placeholder 2"/>
          <p:cNvSpPr>
            <a:spLocks noGrp="1"/>
          </p:cNvSpPr>
          <p:nvPr>
            <p:ph idx="1"/>
          </p:nvPr>
        </p:nvSpPr>
        <p:spPr bwMode="auto">
          <a:xfrm>
            <a:off x="914432" y="1344613"/>
            <a:ext cx="8229600" cy="2811462"/>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Revamp Marketing. </a:t>
            </a:r>
          </a:p>
          <a:p>
            <a:pPr>
              <a:buNone/>
            </a:pPr>
            <a:r>
              <a:rPr lang="en-US" sz="2000" dirty="0" smtClean="0">
                <a:ea typeface="ＭＳ Ｐゴシック" pitchFamily="34" charset="-128"/>
              </a:rPr>
              <a:t>2.	Develop new marketing and branding material: Print &amp; Web Side</a:t>
            </a:r>
          </a:p>
          <a:p>
            <a:pPr>
              <a:buNone/>
            </a:pPr>
            <a:r>
              <a:rPr lang="en-US" sz="2000" dirty="0" smtClean="0">
                <a:ea typeface="ＭＳ Ｐゴシック" pitchFamily="34" charset="-128"/>
              </a:rPr>
              <a:t>3.	Program Management Committees: Need an events department to spearhead events calendar.</a:t>
            </a:r>
          </a:p>
          <a:p>
            <a:pPr>
              <a:buNone/>
            </a:pPr>
            <a:r>
              <a:rPr lang="en-US" sz="2000" dirty="0" smtClean="0">
                <a:ea typeface="ＭＳ Ｐゴシック" pitchFamily="34" charset="-128"/>
              </a:rPr>
              <a:t>4.	Need at least 1-2 fulltime persons to lead overall membership drive.</a:t>
            </a:r>
          </a:p>
          <a:p>
            <a:pPr>
              <a:buNone/>
            </a:pPr>
            <a:r>
              <a:rPr lang="en-US" sz="2000" dirty="0" smtClean="0">
                <a:ea typeface="ＭＳ Ｐゴシック" pitchFamily="34" charset="-128"/>
              </a:rPr>
              <a:t>5.	Need to have elected committees accountable for targets.</a:t>
            </a:r>
          </a:p>
          <a:p>
            <a:endParaRPr lang="en-US"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26/43</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VI. Education &amp; Training</a:t>
            </a:r>
          </a:p>
        </p:txBody>
      </p:sp>
      <p:sp>
        <p:nvSpPr>
          <p:cNvPr id="35843" name="Content Placeholder 2"/>
          <p:cNvSpPr>
            <a:spLocks noGrp="1"/>
          </p:cNvSpPr>
          <p:nvPr>
            <p:ph idx="1"/>
          </p:nvPr>
        </p:nvSpPr>
        <p:spPr bwMode="auto">
          <a:xfrm>
            <a:off x="1272259" y="1836484"/>
            <a:ext cx="7858125" cy="2884488"/>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The Number of professional service providers are few ( None Provide International Certification)</a:t>
            </a:r>
          </a:p>
          <a:p>
            <a:pPr>
              <a:buNone/>
            </a:pPr>
            <a:r>
              <a:rPr lang="en-US" sz="2000" dirty="0" smtClean="0">
                <a:ea typeface="ＭＳ Ｐゴシック" pitchFamily="34" charset="-128"/>
              </a:rPr>
              <a:t>2.	There are only 3 programs which CILT Pakistan is running at present with the cooperation of Educational partners.</a:t>
            </a:r>
          </a:p>
          <a:p>
            <a:pPr>
              <a:buNone/>
            </a:pPr>
            <a:r>
              <a:rPr lang="en-US" sz="2000" dirty="0" smtClean="0">
                <a:ea typeface="ＭＳ Ｐゴシック" pitchFamily="34" charset="-128"/>
              </a:rPr>
              <a:t>3.	Student Members are not fully aware of benefits of CILT memberships.</a:t>
            </a:r>
          </a:p>
          <a:p>
            <a:pPr>
              <a:buNone/>
            </a:pPr>
            <a:r>
              <a:rPr lang="en-US" sz="2000" dirty="0" smtClean="0">
                <a:ea typeface="ＭＳ Ｐゴシック" pitchFamily="34" charset="-128"/>
              </a:rPr>
              <a:t>4.	CILT Members are not aware of CILT International resources that are available. </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27/43</a:t>
            </a:r>
            <a:endParaRPr lang="en-US" sz="1000" dirty="0"/>
          </a:p>
        </p:txBody>
      </p:sp>
      <p:sp>
        <p:nvSpPr>
          <p:cNvPr id="5" name="TextBox 4"/>
          <p:cNvSpPr txBox="1"/>
          <p:nvPr/>
        </p:nvSpPr>
        <p:spPr>
          <a:xfrm>
            <a:off x="1197568" y="1148874"/>
            <a:ext cx="5836278" cy="523220"/>
          </a:xfrm>
          <a:prstGeom prst="rect">
            <a:avLst/>
          </a:prstGeom>
          <a:noFill/>
        </p:spPr>
        <p:txBody>
          <a:bodyPr wrap="none" rtlCol="0">
            <a:spAutoFit/>
          </a:bodyPr>
          <a:lstStyle/>
          <a:p>
            <a:r>
              <a:rPr lang="en-US" sz="2800" b="1" dirty="0" smtClean="0"/>
              <a:t>A. Education and Training Issues</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20638"/>
            <a:ext cx="8229600" cy="857251"/>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B. Competitive Analysis</a:t>
            </a:r>
            <a:br>
              <a:rPr lang="en-US" altLang="en-US" b="1" dirty="0" smtClean="0">
                <a:ea typeface="ＭＳ Ｐゴシック" pitchFamily="34" charset="-128"/>
              </a:rPr>
            </a:br>
            <a:endParaRPr lang="en-GB" altLang="en-US" b="1" dirty="0" smtClean="0">
              <a:ea typeface="ＭＳ Ｐゴシック" pitchFamily="34" charset="-128"/>
            </a:endParaRPr>
          </a:p>
        </p:txBody>
      </p:sp>
      <p:sp>
        <p:nvSpPr>
          <p:cNvPr id="36867" name="Content Placeholder 3"/>
          <p:cNvSpPr>
            <a:spLocks noGrp="1"/>
          </p:cNvSpPr>
          <p:nvPr>
            <p:ph idx="1"/>
          </p:nvPr>
        </p:nvSpPr>
        <p:spPr bwMode="auto">
          <a:xfrm>
            <a:off x="519113" y="627063"/>
            <a:ext cx="8229600" cy="720725"/>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en-US" sz="2000" smtClean="0">
                <a:ea typeface="ＭＳ Ｐゴシック" pitchFamily="34" charset="-128"/>
              </a:rPr>
              <a:t>Some institutes offering degrees and courses in Supply Chain Management in Pakistan, however none of these give international certification </a:t>
            </a:r>
            <a:r>
              <a:rPr lang="en-GB" smtClean="0">
                <a:ea typeface="ＭＳ Ｐゴシック" pitchFamily="34" charset="-128"/>
              </a:rPr>
              <a:t/>
            </a:r>
            <a:br>
              <a:rPr lang="en-GB" smtClean="0">
                <a:ea typeface="ＭＳ Ｐゴシック" pitchFamily="34" charset="-128"/>
              </a:rPr>
            </a:br>
            <a:r>
              <a:rPr lang="en-GB" smtClean="0">
                <a:ea typeface="ＭＳ Ｐゴシック" pitchFamily="34" charset="-128"/>
              </a:rPr>
              <a:t/>
            </a:r>
            <a:br>
              <a:rPr lang="en-GB" smtClean="0">
                <a:ea typeface="ＭＳ Ｐゴシック" pitchFamily="34" charset="-128"/>
              </a:rPr>
            </a:br>
            <a:r>
              <a:rPr lang="en-US" altLang="en-US" smtClean="0">
                <a:ea typeface="ＭＳ Ｐゴシック" pitchFamily="34" charset="-128"/>
              </a:rPr>
              <a:t/>
            </a:r>
            <a:br>
              <a:rPr lang="en-US" altLang="en-US" smtClean="0">
                <a:ea typeface="ＭＳ Ｐゴシック" pitchFamily="34" charset="-128"/>
              </a:rPr>
            </a:br>
            <a:endParaRPr lang="en-GB" smtClean="0">
              <a:ea typeface="ＭＳ Ｐゴシック" pitchFamily="34" charset="-128"/>
            </a:endParaRPr>
          </a:p>
        </p:txBody>
      </p:sp>
      <p:graphicFrame>
        <p:nvGraphicFramePr>
          <p:cNvPr id="2" name="Diagram 1"/>
          <p:cNvGraphicFramePr/>
          <p:nvPr/>
        </p:nvGraphicFramePr>
        <p:xfrm>
          <a:off x="611560" y="1419622"/>
          <a:ext cx="7776864"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15404" y="4929205"/>
            <a:ext cx="500034" cy="246221"/>
          </a:xfrm>
          <a:prstGeom prst="rect">
            <a:avLst/>
          </a:prstGeom>
          <a:noFill/>
        </p:spPr>
        <p:txBody>
          <a:bodyPr wrap="square" rtlCol="0">
            <a:spAutoFit/>
          </a:bodyPr>
          <a:lstStyle/>
          <a:p>
            <a:r>
              <a:rPr lang="en-US" sz="1000" dirty="0" smtClean="0"/>
              <a:t>28/43</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71456"/>
            <a:ext cx="8229600" cy="8572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itchFamily="34" charset="-128"/>
              </a:rPr>
              <a:t>Contents</a:t>
            </a:r>
            <a:endParaRPr lang="en-GB" altLang="en-US" sz="2400" dirty="0" smtClean="0">
              <a:ea typeface="ＭＳ Ｐゴシック" pitchFamily="34" charset="-128"/>
            </a:endParaRPr>
          </a:p>
        </p:txBody>
      </p:sp>
      <p:sp>
        <p:nvSpPr>
          <p:cNvPr id="11267" name="Content Placeholder 2"/>
          <p:cNvSpPr>
            <a:spLocks noGrp="1"/>
          </p:cNvSpPr>
          <p:nvPr>
            <p:ph sz="half" idx="1"/>
          </p:nvPr>
        </p:nvSpPr>
        <p:spPr bwMode="auto">
          <a:xfrm>
            <a:off x="457200" y="731208"/>
            <a:ext cx="4614866" cy="3606448"/>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None/>
            </a:pPr>
            <a:r>
              <a:rPr lang="en-US" altLang="en-US" sz="1600" b="1" dirty="0" smtClean="0">
                <a:latin typeface="Times New Roman" pitchFamily="18" charset="0"/>
                <a:ea typeface="ＭＳ Ｐゴシック" pitchFamily="34" charset="-128"/>
                <a:cs typeface="Times New Roman" pitchFamily="18" charset="0"/>
              </a:rPr>
              <a:t>VI.	 </a:t>
            </a:r>
            <a:r>
              <a:rPr lang="en-US" altLang="en-US" sz="1600" b="1" dirty="0" smtClean="0">
                <a:ea typeface="ＭＳ Ｐゴシック" pitchFamily="34" charset="-128"/>
              </a:rPr>
              <a:t>Education &amp; Training</a:t>
            </a:r>
          </a:p>
          <a:p>
            <a:pPr marL="457200" indent="-457200" eaLnBrk="1" hangingPunct="1">
              <a:buNone/>
            </a:pPr>
            <a:r>
              <a:rPr lang="en-US" altLang="en-US" sz="1600" dirty="0" smtClean="0">
                <a:ea typeface="ＭＳ Ｐゴシック" pitchFamily="34" charset="-128"/>
              </a:rPr>
              <a:t>	A. Education &amp; Training Issues</a:t>
            </a:r>
          </a:p>
          <a:p>
            <a:pPr marL="457200" indent="-457200" eaLnBrk="1" hangingPunct="1">
              <a:buNone/>
            </a:pPr>
            <a:r>
              <a:rPr lang="en-US" altLang="en-US" sz="1600" dirty="0" smtClean="0">
                <a:ea typeface="ＭＳ Ｐゴシック" pitchFamily="34" charset="-128"/>
              </a:rPr>
              <a:t>	B.  Competitive Analysis</a:t>
            </a:r>
          </a:p>
          <a:p>
            <a:pPr marL="457200" indent="-457200" eaLnBrk="1" hangingPunct="1">
              <a:buNone/>
            </a:pPr>
            <a:r>
              <a:rPr lang="en-US" altLang="en-US" sz="1600" dirty="0" smtClean="0">
                <a:ea typeface="ＭＳ Ｐゴシック" pitchFamily="34" charset="-128"/>
              </a:rPr>
              <a:t>	C. Education &amp; Training Tactics </a:t>
            </a:r>
          </a:p>
          <a:p>
            <a:pPr marL="457200" indent="-457200" eaLnBrk="1" hangingPunct="1">
              <a:buNone/>
            </a:pPr>
            <a:r>
              <a:rPr lang="en-US" altLang="en-US" sz="1600" dirty="0" smtClean="0">
                <a:ea typeface="ＭＳ Ｐゴシック" pitchFamily="34" charset="-128"/>
              </a:rPr>
              <a:t>	D. Market Leadership Issue</a:t>
            </a:r>
          </a:p>
          <a:p>
            <a:pPr marL="457200" indent="-457200" eaLnBrk="1" hangingPunct="1">
              <a:buNone/>
            </a:pPr>
            <a:r>
              <a:rPr lang="en-US" altLang="en-US" sz="1600" dirty="0" smtClean="0">
                <a:ea typeface="ＭＳ Ｐゴシック" pitchFamily="34" charset="-128"/>
              </a:rPr>
              <a:t>	E. Market Leadership Strategy  </a:t>
            </a:r>
          </a:p>
          <a:p>
            <a:pPr marL="457200" indent="-457200" eaLnBrk="1" hangingPunct="1">
              <a:buNone/>
            </a:pPr>
            <a:r>
              <a:rPr lang="en-US" altLang="en-US" sz="1600" dirty="0" smtClean="0">
                <a:ea typeface="ＭＳ Ｐゴシック" pitchFamily="34" charset="-128"/>
              </a:rPr>
              <a:t>	F. Market Leadership Tactics</a:t>
            </a:r>
          </a:p>
          <a:p>
            <a:pPr marL="457200" indent="-457200" eaLnBrk="1" hangingPunct="1">
              <a:buNone/>
            </a:pPr>
            <a:r>
              <a:rPr lang="en-US" altLang="en-US" sz="1600" b="1" dirty="0" smtClean="0">
                <a:latin typeface="Times New Roman" pitchFamily="18" charset="0"/>
                <a:ea typeface="ＭＳ Ｐゴシック" pitchFamily="34" charset="-128"/>
                <a:cs typeface="Times New Roman" pitchFamily="18" charset="0"/>
              </a:rPr>
              <a:t>VII. 	</a:t>
            </a:r>
            <a:r>
              <a:rPr lang="en-US" altLang="en-US" sz="1600" b="1" dirty="0" smtClean="0">
                <a:ea typeface="ＭＳ Ｐゴシック" pitchFamily="34" charset="-128"/>
              </a:rPr>
              <a:t>Business Plan</a:t>
            </a:r>
          </a:p>
          <a:p>
            <a:pPr marL="457200" indent="-457200" eaLnBrk="1" hangingPunct="1">
              <a:buNone/>
            </a:pPr>
            <a:r>
              <a:rPr lang="en-US" altLang="en-US" sz="1600" dirty="0" smtClean="0">
                <a:ea typeface="ＭＳ Ｐゴシック" pitchFamily="34" charset="-128"/>
              </a:rPr>
              <a:t>	A. Operational Plan</a:t>
            </a:r>
          </a:p>
          <a:p>
            <a:pPr marL="457200" indent="-457200" eaLnBrk="1" hangingPunct="1">
              <a:buNone/>
            </a:pPr>
            <a:r>
              <a:rPr lang="en-US" altLang="en-US" sz="1600" dirty="0" smtClean="0">
                <a:ea typeface="ＭＳ Ｐゴシック" pitchFamily="34" charset="-128"/>
              </a:rPr>
              <a:t>	B. Marketing Plan</a:t>
            </a:r>
          </a:p>
          <a:p>
            <a:pPr marL="457200" indent="-457200" eaLnBrk="1" hangingPunct="1">
              <a:buNone/>
            </a:pPr>
            <a:r>
              <a:rPr lang="en-US" altLang="en-US" sz="1600" dirty="0" smtClean="0">
                <a:ea typeface="ＭＳ Ｐゴシック" pitchFamily="34" charset="-128"/>
              </a:rPr>
              <a:t>	C. Resource Plan</a:t>
            </a:r>
          </a:p>
          <a:p>
            <a:pPr marL="457200" indent="-457200" eaLnBrk="1" hangingPunct="1">
              <a:buNone/>
            </a:pPr>
            <a:r>
              <a:rPr lang="en-US" altLang="en-US" sz="1600" dirty="0" smtClean="0">
                <a:ea typeface="ＭＳ Ｐゴシック" pitchFamily="34" charset="-128"/>
              </a:rPr>
              <a:t>	</a:t>
            </a:r>
          </a:p>
          <a:p>
            <a:pPr marL="457200" indent="-457200" eaLnBrk="1" hangingPunct="1">
              <a:buNone/>
            </a:pPr>
            <a:r>
              <a:rPr lang="en-US" altLang="en-US" sz="1600" dirty="0" smtClean="0">
                <a:ea typeface="ＭＳ Ｐゴシック" pitchFamily="34" charset="-128"/>
              </a:rPr>
              <a:t>	</a:t>
            </a:r>
            <a:endParaRPr lang="en-GB" altLang="en-US" sz="2000" dirty="0" smtClean="0">
              <a:ea typeface="ＭＳ Ｐゴシック" pitchFamily="34" charset="-128"/>
            </a:endParaRPr>
          </a:p>
        </p:txBody>
      </p:sp>
      <p:sp>
        <p:nvSpPr>
          <p:cNvPr id="2" name="Content Placeholder 1"/>
          <p:cNvSpPr>
            <a:spLocks noGrp="1"/>
          </p:cNvSpPr>
          <p:nvPr>
            <p:ph sz="half" idx="2"/>
          </p:nvPr>
        </p:nvSpPr>
        <p:spPr>
          <a:xfrm>
            <a:off x="4929190" y="789854"/>
            <a:ext cx="4214810" cy="3394075"/>
          </a:xfrm>
        </p:spPr>
        <p:txBody>
          <a:bodyPr/>
          <a:lstStyle/>
          <a:p>
            <a:pPr marL="0" indent="0" eaLnBrk="1" hangingPunct="1">
              <a:buFont typeface="Arial" panose="020B0604020202020204" pitchFamily="34" charset="0"/>
              <a:buNone/>
              <a:defRPr/>
            </a:pPr>
            <a:r>
              <a:rPr lang="en-US" altLang="en-US" sz="1600" b="1" dirty="0" smtClean="0">
                <a:latin typeface="Times New Roman" pitchFamily="18" charset="0"/>
                <a:ea typeface="ＭＳ Ｐゴシック" pitchFamily="34" charset="-128"/>
                <a:cs typeface="Times New Roman" pitchFamily="18" charset="0"/>
              </a:rPr>
              <a:t>VIII</a:t>
            </a:r>
            <a:r>
              <a:rPr lang="en-US" altLang="en-US" sz="1600" b="1" dirty="0" smtClean="0"/>
              <a:t>.		Financials</a:t>
            </a:r>
          </a:p>
          <a:p>
            <a:pPr marL="0" indent="0" eaLnBrk="1" hangingPunct="1">
              <a:buNone/>
              <a:defRPr/>
            </a:pPr>
            <a:r>
              <a:rPr lang="en-US" altLang="en-US" sz="1600" dirty="0" smtClean="0"/>
              <a:t>		A. Membership  Forecast </a:t>
            </a:r>
          </a:p>
          <a:p>
            <a:pPr marL="0" indent="0" eaLnBrk="1" hangingPunct="1">
              <a:buNone/>
              <a:defRPr/>
            </a:pPr>
            <a:r>
              <a:rPr lang="en-US" altLang="en-US" sz="1600" dirty="0" smtClean="0"/>
              <a:t>		B. Revenue Membership</a:t>
            </a:r>
          </a:p>
          <a:p>
            <a:pPr marL="0" indent="0" eaLnBrk="1" hangingPunct="1">
              <a:buNone/>
              <a:defRPr/>
            </a:pPr>
            <a:r>
              <a:rPr lang="en-US" altLang="en-US" sz="1600" dirty="0" smtClean="0"/>
              <a:t>		C. Budget</a:t>
            </a:r>
          </a:p>
          <a:p>
            <a:pPr marL="0" indent="0" eaLnBrk="1" hangingPunct="1">
              <a:buNone/>
              <a:defRPr/>
            </a:pPr>
            <a:r>
              <a:rPr lang="en-US" altLang="en-US" sz="1600" dirty="0" smtClean="0"/>
              <a:t>		D. Assistance for Resources </a:t>
            </a:r>
          </a:p>
          <a:p>
            <a:pPr marL="0" indent="0" eaLnBrk="1" hangingPunct="1">
              <a:buNone/>
              <a:defRPr/>
            </a:pPr>
            <a:r>
              <a:rPr lang="en-US" altLang="en-US" sz="1600" dirty="0" smtClean="0"/>
              <a:t>		E. Request from CILT International </a:t>
            </a:r>
          </a:p>
        </p:txBody>
      </p:sp>
      <p:sp>
        <p:nvSpPr>
          <p:cNvPr id="5" name="TextBox 4"/>
          <p:cNvSpPr txBox="1"/>
          <p:nvPr/>
        </p:nvSpPr>
        <p:spPr>
          <a:xfrm>
            <a:off x="8745930" y="4929205"/>
            <a:ext cx="500034" cy="246221"/>
          </a:xfrm>
          <a:prstGeom prst="rect">
            <a:avLst/>
          </a:prstGeom>
          <a:noFill/>
        </p:spPr>
        <p:txBody>
          <a:bodyPr wrap="square" rtlCol="0">
            <a:spAutoFit/>
          </a:bodyPr>
          <a:lstStyle/>
          <a:p>
            <a:r>
              <a:rPr lang="en-US" sz="1000" dirty="0" smtClean="0"/>
              <a:t>2/43</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C. Education &amp; Training – </a:t>
            </a:r>
            <a:r>
              <a:rPr lang="en-US" b="1" dirty="0" smtClean="0">
                <a:ea typeface="ＭＳ Ｐゴシック" pitchFamily="34" charset="-128"/>
              </a:rPr>
              <a:t>Tactics</a:t>
            </a:r>
            <a:br>
              <a:rPr lang="en-US" b="1" dirty="0" smtClean="0">
                <a:ea typeface="ＭＳ Ｐゴシック" pitchFamily="34" charset="-128"/>
              </a:rPr>
            </a:br>
            <a:endParaRPr lang="en-US" altLang="en-US" b="1" dirty="0" smtClean="0">
              <a:ea typeface="ＭＳ Ｐゴシック" pitchFamily="34" charset="-128"/>
            </a:endParaRPr>
          </a:p>
        </p:txBody>
      </p:sp>
      <p:sp>
        <p:nvSpPr>
          <p:cNvPr id="38915" name="Content Placeholder 2"/>
          <p:cNvSpPr>
            <a:spLocks noGrp="1"/>
          </p:cNvSpPr>
          <p:nvPr>
            <p:ph idx="1"/>
          </p:nvPr>
        </p:nvSpPr>
        <p:spPr bwMode="auto">
          <a:xfrm>
            <a:off x="998778" y="1200150"/>
            <a:ext cx="8229600" cy="295592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Employ a Program Manager to manage education initiatives. Key job requirements would be to manage training providers and develop Education products localized to market requirements. In addition, market to training providers and manage the accreditation process and streamline student management.</a:t>
            </a:r>
          </a:p>
          <a:p>
            <a:pPr>
              <a:buNone/>
            </a:pPr>
            <a:r>
              <a:rPr lang="en-US" sz="2000" dirty="0" smtClean="0">
                <a:ea typeface="ＭＳ Ｐゴシック" pitchFamily="34" charset="-128"/>
              </a:rPr>
              <a:t>2.	CILTPAK needs CILT INT support in capacity building of master trainers and International Level Programs.</a:t>
            </a:r>
          </a:p>
          <a:p>
            <a:endParaRPr lang="en-US" sz="2000"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29/43</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D. Market Leadership - Issue</a:t>
            </a:r>
          </a:p>
        </p:txBody>
      </p:sp>
      <p:sp>
        <p:nvSpPr>
          <p:cNvPr id="39939" name="Content Placeholder 2"/>
          <p:cNvSpPr>
            <a:spLocks noGrp="1"/>
          </p:cNvSpPr>
          <p:nvPr>
            <p:ph idx="1"/>
          </p:nvPr>
        </p:nvSpPr>
        <p:spPr bwMode="auto">
          <a:xfrm>
            <a:off x="1057308" y="1200150"/>
            <a:ext cx="8229600" cy="3394075"/>
          </a:xfrm>
          <a:noFill/>
          <a:ln>
            <a:miter lim="800000"/>
            <a:headEnd/>
            <a:tailEnd/>
          </a:ln>
        </p:spPr>
        <p:txBody>
          <a:bodyPr vert="horz" wrap="square" lIns="91440" tIns="45720" rIns="91440" bIns="45720" numCol="1" anchor="t" anchorCtr="0" compatLnSpc="1">
            <a:prstTxWarp prst="textNoShape">
              <a:avLst/>
            </a:prstTxWarp>
          </a:bodyPr>
          <a:lstStyle/>
          <a:p>
            <a:pPr lvl="1"/>
            <a:endParaRPr lang="en-US" altLang="en-US" dirty="0" smtClean="0">
              <a:ea typeface="ＭＳ Ｐゴシック" pitchFamily="34" charset="-128"/>
            </a:endParaRPr>
          </a:p>
          <a:p>
            <a:pPr>
              <a:buNone/>
            </a:pPr>
            <a:r>
              <a:rPr lang="en-US" altLang="en-US" sz="2800" dirty="0" smtClean="0">
                <a:ea typeface="ＭＳ Ｐゴシック" pitchFamily="34" charset="-128"/>
              </a:rPr>
              <a:t>1.	Although CILT Pakistan membership is moderate, however improvement is always encouraged.</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30/43</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E. Market Leadership - Strategy</a:t>
            </a:r>
          </a:p>
        </p:txBody>
      </p:sp>
      <p:sp>
        <p:nvSpPr>
          <p:cNvPr id="40963" name="Content Placeholder 2"/>
          <p:cNvSpPr>
            <a:spLocks noGrp="1"/>
          </p:cNvSpPr>
          <p:nvPr>
            <p:ph idx="1"/>
          </p:nvPr>
        </p:nvSpPr>
        <p:spPr bwMode="auto">
          <a:xfrm>
            <a:off x="457200" y="1265238"/>
            <a:ext cx="8435975" cy="33940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altLang="en-US" sz="2000" dirty="0" smtClean="0">
                <a:ea typeface="ＭＳ Ｐゴシック" pitchFamily="34" charset="-128"/>
              </a:rPr>
              <a:t>1.	Increase Visibility as a Key Opinion Leader Organization/ Knowledge Partners</a:t>
            </a:r>
          </a:p>
          <a:p>
            <a:pPr>
              <a:buNone/>
            </a:pPr>
            <a:r>
              <a:rPr lang="en-US" altLang="en-US" sz="2000" dirty="0" smtClean="0">
                <a:ea typeface="ＭＳ Ｐゴシック" pitchFamily="34" charset="-128"/>
              </a:rPr>
              <a:t>2.	Introduce Research and Policy development activity through working with CILT approved universities</a:t>
            </a:r>
          </a:p>
          <a:p>
            <a:pPr>
              <a:buNone/>
            </a:pPr>
            <a:r>
              <a:rPr lang="en-US" altLang="en-US" sz="2000" dirty="0" smtClean="0">
                <a:ea typeface="ＭＳ Ｐゴシック" pitchFamily="34" charset="-128"/>
              </a:rPr>
              <a:t>3.	Provide opportunities for student </a:t>
            </a:r>
            <a:r>
              <a:rPr lang="en-US" altLang="en-US" sz="2000" dirty="0" err="1" smtClean="0">
                <a:ea typeface="ＭＳ Ｐゴシック" pitchFamily="34" charset="-128"/>
              </a:rPr>
              <a:t>secondment</a:t>
            </a:r>
            <a:r>
              <a:rPr lang="en-US" altLang="en-US" sz="2000" dirty="0" smtClean="0">
                <a:ea typeface="ＭＳ Ｐゴシック" pitchFamily="34" charset="-128"/>
              </a:rPr>
              <a:t> and dissertation research Provide visibility through international speaking opportunities at key conferences and trade shows</a:t>
            </a:r>
          </a:p>
          <a:p>
            <a:pPr>
              <a:buNone/>
            </a:pPr>
            <a:r>
              <a:rPr lang="en-US" altLang="en-US" sz="2000" dirty="0" smtClean="0">
                <a:ea typeface="ＭＳ Ｐゴシック" pitchFamily="34" charset="-128"/>
              </a:rPr>
              <a:t>4.	Enable growth in local capability to influence policy and industry standard at  the local level.</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31/43</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F. Market Leadership – Tactics</a:t>
            </a:r>
          </a:p>
        </p:txBody>
      </p:sp>
      <p:sp>
        <p:nvSpPr>
          <p:cNvPr id="41987" name="Content Placeholder 2"/>
          <p:cNvSpPr>
            <a:spLocks noGrp="1"/>
          </p:cNvSpPr>
          <p:nvPr>
            <p:ph idx="1"/>
          </p:nvPr>
        </p:nvSpPr>
        <p:spPr bwMode="auto">
          <a:xfrm>
            <a:off x="457200" y="1058863"/>
            <a:ext cx="8229600" cy="302895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altLang="en-US" sz="2000" dirty="0" smtClean="0">
                <a:ea typeface="ＭＳ Ｐゴシック" pitchFamily="34" charset="-128"/>
              </a:rPr>
              <a:t>1.	It is felt that this will take time to gestate. </a:t>
            </a:r>
          </a:p>
          <a:p>
            <a:pPr>
              <a:buNone/>
            </a:pPr>
            <a:r>
              <a:rPr lang="en-US" altLang="en-US" sz="2000" dirty="0" smtClean="0">
                <a:ea typeface="ＭＳ Ｐゴシック" pitchFamily="34" charset="-128"/>
              </a:rPr>
              <a:t>2.	While this should be a long term goal there are currently few resources that can truly mobilize CILT for this.</a:t>
            </a:r>
          </a:p>
          <a:p>
            <a:pPr>
              <a:buNone/>
            </a:pPr>
            <a:r>
              <a:rPr lang="en-US" altLang="en-US" sz="2000" dirty="0" smtClean="0">
                <a:ea typeface="ＭＳ Ｐゴシック" pitchFamily="34" charset="-128"/>
              </a:rPr>
              <a:t>3.	Key activities will be dependent upon developing  Focus area 1 &amp; 2. With this it is hoped that market leaders can be roped in to speak on behalf of CILTPAK and CILT International. </a:t>
            </a:r>
          </a:p>
          <a:p>
            <a:pPr>
              <a:buNone/>
            </a:pPr>
            <a:r>
              <a:rPr lang="en-US" altLang="en-US" sz="2000" dirty="0" smtClean="0">
                <a:ea typeface="ＭＳ Ｐゴシック" pitchFamily="34" charset="-128"/>
              </a:rPr>
              <a:t>4.	For developing Leadership, suggest getting corporate support to sponsor 1-2 Key Government or Corporate Leaders to attend International Forum or to invite International Speakers locally.</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32/43</a:t>
            </a:r>
            <a:endParaRPr lang="en-US"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bwMode="auto">
          <a:xfrm>
            <a:off x="571472" y="1428742"/>
            <a:ext cx="7886700" cy="2139950"/>
          </a:xfrm>
          <a:noFill/>
          <a:ln>
            <a:miter lim="800000"/>
            <a:headEnd/>
            <a:tailEnd/>
          </a:ln>
        </p:spPr>
        <p:txBody>
          <a:bodyPr vert="horz" wrap="square" lIns="91440" tIns="45720" rIns="91440" bIns="45720" numCol="1" anchorCtr="0" compatLnSpc="1">
            <a:prstTxWarp prst="textNoShape">
              <a:avLst/>
            </a:prstTxWarp>
          </a:bodyPr>
          <a:lstStyle/>
          <a:p>
            <a:r>
              <a:rPr lang="en-US" altLang="en-US" b="1" dirty="0" smtClean="0">
                <a:latin typeface="Times New Roman" pitchFamily="18" charset="0"/>
                <a:ea typeface="ＭＳ Ｐゴシック" pitchFamily="34" charset="-128"/>
                <a:cs typeface="Times New Roman" pitchFamily="18" charset="0"/>
              </a:rPr>
              <a:t>VII.</a:t>
            </a:r>
            <a:r>
              <a:rPr lang="en-US" altLang="en-US" b="1" dirty="0" smtClean="0">
                <a:ea typeface="ＭＳ Ｐゴシック" pitchFamily="34" charset="-128"/>
              </a:rPr>
              <a:t> Business Plan</a:t>
            </a:r>
          </a:p>
        </p:txBody>
      </p:sp>
      <p:sp>
        <p:nvSpPr>
          <p:cNvPr id="3" name="TextBox 2"/>
          <p:cNvSpPr txBox="1"/>
          <p:nvPr/>
        </p:nvSpPr>
        <p:spPr>
          <a:xfrm>
            <a:off x="8715404" y="4929205"/>
            <a:ext cx="500034" cy="246221"/>
          </a:xfrm>
          <a:prstGeom prst="rect">
            <a:avLst/>
          </a:prstGeom>
          <a:noFill/>
        </p:spPr>
        <p:txBody>
          <a:bodyPr wrap="square" rtlCol="0">
            <a:spAutoFit/>
          </a:bodyPr>
          <a:lstStyle/>
          <a:p>
            <a:r>
              <a:rPr lang="en-US" sz="1000" dirty="0" smtClean="0"/>
              <a:t>33/43</a:t>
            </a:r>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A. Operational Plan</a:t>
            </a:r>
            <a:endParaRPr lang="en-GB" b="1" dirty="0" smtClean="0">
              <a:ea typeface="ＭＳ Ｐゴシック" pitchFamily="34" charset="-128"/>
            </a:endParaRPr>
          </a:p>
        </p:txBody>
      </p:sp>
      <p:sp>
        <p:nvSpPr>
          <p:cNvPr id="44035" name="Content Placeholder 2"/>
          <p:cNvSpPr>
            <a:spLocks noGrp="1"/>
          </p:cNvSpPr>
          <p:nvPr>
            <p:ph sz="half" idx="1"/>
          </p:nvPr>
        </p:nvSpPr>
        <p:spPr bwMode="auto">
          <a:xfrm>
            <a:off x="1214414" y="1200150"/>
            <a:ext cx="4038600" cy="33940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1.	Survey – for Customer Needs</a:t>
            </a:r>
          </a:p>
          <a:p>
            <a:pPr>
              <a:buNone/>
            </a:pPr>
            <a:r>
              <a:rPr lang="en-US" sz="2000" dirty="0" smtClean="0">
                <a:ea typeface="ＭＳ Ｐゴシック" pitchFamily="34" charset="-128"/>
              </a:rPr>
              <a:t>2.	Revamp Product/Services Offering:</a:t>
            </a:r>
          </a:p>
          <a:p>
            <a:pPr>
              <a:buNone/>
            </a:pPr>
            <a:r>
              <a:rPr lang="en-US" sz="2000" dirty="0" smtClean="0">
                <a:ea typeface="ＭＳ Ｐゴシック" pitchFamily="34" charset="-128"/>
              </a:rPr>
              <a:t>3.	 Revamp Membership Pricing</a:t>
            </a:r>
          </a:p>
          <a:p>
            <a:pPr>
              <a:buNone/>
            </a:pPr>
            <a:r>
              <a:rPr lang="en-US" sz="2000" dirty="0" smtClean="0">
                <a:ea typeface="ＭＳ Ｐゴシック" pitchFamily="34" charset="-128"/>
              </a:rPr>
              <a:t>4.	Membership Drive</a:t>
            </a:r>
            <a:endParaRPr lang="en-GB" sz="2000" dirty="0" smtClean="0">
              <a:ea typeface="ＭＳ Ｐゴシック" pitchFamily="34" charset="-128"/>
            </a:endParaRPr>
          </a:p>
        </p:txBody>
      </p:sp>
      <p:sp>
        <p:nvSpPr>
          <p:cNvPr id="44036" name="Content Placeholder 7"/>
          <p:cNvSpPr>
            <a:spLocks noGrp="1"/>
          </p:cNvSpPr>
          <p:nvPr>
            <p:ph sz="half" idx="2"/>
          </p:nvPr>
        </p:nvSpPr>
        <p:spPr bwMode="auto">
          <a:xfrm>
            <a:off x="5072066" y="1200150"/>
            <a:ext cx="4038600" cy="33940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2000" dirty="0" smtClean="0">
                <a:ea typeface="ＭＳ Ｐゴシック" pitchFamily="34" charset="-128"/>
              </a:rPr>
              <a:t>5.	Suggested targeted offering for market needs</a:t>
            </a:r>
          </a:p>
          <a:p>
            <a:pPr lvl="1">
              <a:buNone/>
            </a:pPr>
            <a:r>
              <a:rPr lang="en-US" sz="2000" dirty="0" smtClean="0">
                <a:ea typeface="ＭＳ Ｐゴシック" pitchFamily="34" charset="-128"/>
              </a:rPr>
              <a:t>a.	Accreditation of Partners </a:t>
            </a:r>
          </a:p>
          <a:p>
            <a:pPr lvl="1">
              <a:buNone/>
            </a:pPr>
            <a:r>
              <a:rPr lang="en-US" sz="2000" dirty="0" smtClean="0">
                <a:ea typeface="ＭＳ Ｐゴシック" pitchFamily="34" charset="-128"/>
              </a:rPr>
              <a:t>b.	Corporate Memberships</a:t>
            </a:r>
          </a:p>
          <a:p>
            <a:pPr lvl="1">
              <a:buNone/>
            </a:pPr>
            <a:r>
              <a:rPr lang="en-US" sz="2000" dirty="0" smtClean="0">
                <a:ea typeface="ＭＳ Ｐゴシック" pitchFamily="34" charset="-128"/>
              </a:rPr>
              <a:t>c.	CPD Programs</a:t>
            </a:r>
          </a:p>
          <a:p>
            <a:pPr lvl="1">
              <a:buNone/>
            </a:pPr>
            <a:r>
              <a:rPr lang="en-US" sz="2000" dirty="0" smtClean="0">
                <a:ea typeface="ＭＳ Ｐゴシック" pitchFamily="34" charset="-128"/>
              </a:rPr>
              <a:t>d.	Events Plan </a:t>
            </a:r>
          </a:p>
          <a:p>
            <a:pPr lvl="1">
              <a:buNone/>
            </a:pPr>
            <a:r>
              <a:rPr lang="en-US" sz="2000" dirty="0" smtClean="0">
                <a:ea typeface="ＭＳ Ｐゴシック" pitchFamily="34" charset="-128"/>
              </a:rPr>
              <a:t>e.	Digital Library</a:t>
            </a:r>
          </a:p>
          <a:p>
            <a:pPr lvl="1">
              <a:buNone/>
            </a:pPr>
            <a:r>
              <a:rPr lang="en-US" sz="2000" dirty="0" smtClean="0">
                <a:ea typeface="ＭＳ Ｐゴシック" pitchFamily="34" charset="-128"/>
              </a:rPr>
              <a:t>f.	Other</a:t>
            </a:r>
          </a:p>
          <a:p>
            <a:endParaRPr lang="en-GB" dirty="0" smtClean="0">
              <a:ea typeface="ＭＳ Ｐゴシック" pitchFamily="34" charset="-128"/>
            </a:endParaRPr>
          </a:p>
        </p:txBody>
      </p:sp>
      <p:sp>
        <p:nvSpPr>
          <p:cNvPr id="5" name="TextBox 4"/>
          <p:cNvSpPr txBox="1"/>
          <p:nvPr/>
        </p:nvSpPr>
        <p:spPr>
          <a:xfrm>
            <a:off x="8715404" y="4929205"/>
            <a:ext cx="500034" cy="246221"/>
          </a:xfrm>
          <a:prstGeom prst="rect">
            <a:avLst/>
          </a:prstGeom>
          <a:noFill/>
        </p:spPr>
        <p:txBody>
          <a:bodyPr wrap="square" rtlCol="0">
            <a:spAutoFit/>
          </a:bodyPr>
          <a:lstStyle/>
          <a:p>
            <a:r>
              <a:rPr lang="en-US" sz="1000" dirty="0" smtClean="0"/>
              <a:t>34/43</a:t>
            </a:r>
            <a:endParaRPr lang="en-U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altLang="en-US" b="1" dirty="0" smtClean="0">
                <a:ea typeface="ＭＳ Ｐゴシック" pitchFamily="34" charset="-128"/>
              </a:rPr>
              <a:t>B. Marketing Plan</a:t>
            </a:r>
          </a:p>
        </p:txBody>
      </p:sp>
      <p:sp>
        <p:nvSpPr>
          <p:cNvPr id="45059" name="Content Placeholder 2"/>
          <p:cNvSpPr>
            <a:spLocks noGrp="1"/>
          </p:cNvSpPr>
          <p:nvPr>
            <p:ph idx="1"/>
          </p:nvPr>
        </p:nvSpPr>
        <p:spPr bwMode="auto">
          <a:xfrm>
            <a:off x="1093054" y="987425"/>
            <a:ext cx="8229600" cy="33940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altLang="en-US" sz="2000" dirty="0" smtClean="0">
                <a:ea typeface="ＭＳ Ｐゴシック" pitchFamily="34" charset="-128"/>
              </a:rPr>
              <a:t>1.	Update CILT Brand Collateral</a:t>
            </a:r>
          </a:p>
          <a:p>
            <a:pPr lvl="1">
              <a:buNone/>
            </a:pPr>
            <a:r>
              <a:rPr lang="en-US" altLang="en-US" sz="2000" dirty="0" smtClean="0">
                <a:ea typeface="ＭＳ Ｐゴシック" pitchFamily="34" charset="-128"/>
              </a:rPr>
              <a:t>a.	Print Material</a:t>
            </a:r>
          </a:p>
          <a:p>
            <a:pPr lvl="1">
              <a:buNone/>
            </a:pPr>
            <a:r>
              <a:rPr lang="en-US" altLang="en-US" sz="2000" dirty="0" smtClean="0">
                <a:ea typeface="ＭＳ Ｐゴシック" pitchFamily="34" charset="-128"/>
              </a:rPr>
              <a:t>b.	Website. </a:t>
            </a:r>
          </a:p>
          <a:p>
            <a:pPr lvl="1">
              <a:buNone/>
            </a:pPr>
            <a:r>
              <a:rPr lang="en-US" altLang="en-US" sz="2000" dirty="0" smtClean="0">
                <a:ea typeface="ＭＳ Ｐゴシック" pitchFamily="34" charset="-128"/>
              </a:rPr>
              <a:t>c.	Social Media Awareness Campaigns ( </a:t>
            </a:r>
            <a:r>
              <a:rPr lang="en-US" altLang="en-US" sz="2000" dirty="0" err="1" smtClean="0">
                <a:ea typeface="ＭＳ Ｐゴシック" pitchFamily="34" charset="-128"/>
              </a:rPr>
              <a:t>Facebook</a:t>
            </a:r>
            <a:r>
              <a:rPr lang="en-US" altLang="en-US" sz="2000" dirty="0" smtClean="0">
                <a:ea typeface="ＭＳ Ｐゴシック" pitchFamily="34" charset="-128"/>
              </a:rPr>
              <a:t>, Twitter, Blog, </a:t>
            </a:r>
            <a:r>
              <a:rPr lang="en-US" altLang="en-US" sz="2000" dirty="0" err="1" smtClean="0">
                <a:ea typeface="ＭＳ Ｐゴシック" pitchFamily="34" charset="-128"/>
              </a:rPr>
              <a:t>Whatsapp</a:t>
            </a:r>
            <a:r>
              <a:rPr lang="en-US" altLang="en-US" sz="2000" dirty="0" smtClean="0">
                <a:ea typeface="ＭＳ Ｐゴシック" pitchFamily="34" charset="-128"/>
              </a:rPr>
              <a:t>, </a:t>
            </a:r>
            <a:r>
              <a:rPr lang="en-US" altLang="en-US" sz="2000" dirty="0" err="1" smtClean="0">
                <a:ea typeface="ＭＳ Ｐゴシック" pitchFamily="34" charset="-128"/>
              </a:rPr>
              <a:t>Viber</a:t>
            </a:r>
            <a:r>
              <a:rPr lang="en-US" altLang="en-US" sz="2000" dirty="0" smtClean="0">
                <a:ea typeface="ＭＳ Ｐゴシック" pitchFamily="34" charset="-128"/>
              </a:rPr>
              <a:t>, others)</a:t>
            </a:r>
          </a:p>
          <a:p>
            <a:pPr>
              <a:buNone/>
            </a:pPr>
            <a:r>
              <a:rPr lang="en-US" altLang="en-US" sz="2000" dirty="0" smtClean="0">
                <a:ea typeface="ＭＳ Ｐゴシック" pitchFamily="34" charset="-128"/>
              </a:rPr>
              <a:t>2.	Plan &amp; Sustain Social Media Presence</a:t>
            </a:r>
          </a:p>
          <a:p>
            <a:pPr>
              <a:buNone/>
            </a:pPr>
            <a:r>
              <a:rPr lang="en-US" altLang="en-US" sz="2000" dirty="0" smtClean="0">
                <a:ea typeface="ＭＳ Ｐゴシック" pitchFamily="34" charset="-128"/>
              </a:rPr>
              <a:t>3.	Develop a Seminar &amp; Conference Calendar</a:t>
            </a:r>
          </a:p>
          <a:p>
            <a:pPr>
              <a:buNone/>
            </a:pPr>
            <a:r>
              <a:rPr lang="en-US" altLang="en-US" sz="2000" dirty="0" smtClean="0">
                <a:ea typeface="ＭＳ Ｐゴシック" pitchFamily="34" charset="-128"/>
              </a:rPr>
              <a:t>4.	Make a Marketing Budget for Advertising/Stalls in Key Conferences</a:t>
            </a:r>
          </a:p>
          <a:p>
            <a:pPr>
              <a:buNone/>
            </a:pPr>
            <a:r>
              <a:rPr lang="en-US" altLang="en-US" sz="2000" dirty="0" smtClean="0">
                <a:ea typeface="ＭＳ Ｐゴシック" pitchFamily="34" charset="-128"/>
              </a:rPr>
              <a:t>5.	Prepare a Public Relations Plan</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35/43</a:t>
            </a:r>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107950" y="268288"/>
            <a:ext cx="3097213" cy="993775"/>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US" altLang="en-US" sz="3600" b="1" dirty="0" smtClean="0">
                <a:ea typeface="ＭＳ Ｐゴシック" pitchFamily="34" charset="-128"/>
              </a:rPr>
              <a:t>C.</a:t>
            </a:r>
            <a:r>
              <a:rPr lang="en-US" altLang="en-US" sz="2800" b="1" dirty="0" smtClean="0">
                <a:ea typeface="ＭＳ Ｐゴシック" pitchFamily="34" charset="-128"/>
              </a:rPr>
              <a:t> </a:t>
            </a:r>
            <a:r>
              <a:rPr lang="en-US" altLang="en-US" sz="1800" b="1" dirty="0" smtClean="0">
                <a:ea typeface="ＭＳ Ｐゴシック" pitchFamily="34" charset="-128"/>
              </a:rPr>
              <a:t>Resourcing Plan: Proposed Organizat</a:t>
            </a:r>
            <a:r>
              <a:rPr lang="en-US" altLang="en-US" sz="2000" b="1" dirty="0" smtClean="0">
                <a:ea typeface="ＭＳ Ｐゴシック" pitchFamily="34" charset="-128"/>
              </a:rPr>
              <a:t>ion Chart</a:t>
            </a:r>
            <a:r>
              <a:rPr lang="en-US" altLang="en-US" sz="2800" b="1" dirty="0" smtClean="0">
                <a:ea typeface="ＭＳ Ｐゴシック" pitchFamily="34" charset="-128"/>
              </a:rPr>
              <a:t/>
            </a:r>
            <a:br>
              <a:rPr lang="en-US" altLang="en-US" sz="2800" b="1" dirty="0" smtClean="0">
                <a:ea typeface="ＭＳ Ｐゴシック" pitchFamily="34" charset="-128"/>
              </a:rPr>
            </a:br>
            <a:endParaRPr lang="en-US" altLang="en-US" sz="2800" b="1" dirty="0" smtClean="0">
              <a:ea typeface="ＭＳ Ｐゴシック" pitchFamily="34" charset="-128"/>
            </a:endParaRPr>
          </a:p>
        </p:txBody>
      </p:sp>
      <p:graphicFrame>
        <p:nvGraphicFramePr>
          <p:cNvPr id="6" name="Content Placeholder 5"/>
          <p:cNvGraphicFramePr>
            <a:graphicFrameLocks noGrp="1"/>
          </p:cNvGraphicFramePr>
          <p:nvPr>
            <p:ph idx="1"/>
          </p:nvPr>
        </p:nvGraphicFramePr>
        <p:xfrm>
          <a:off x="571472" y="0"/>
          <a:ext cx="9144000" cy="4299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nvGraphicFramePr>
        <p:xfrm>
          <a:off x="468313" y="3076575"/>
          <a:ext cx="1477962" cy="827270"/>
        </p:xfrm>
        <a:graphic>
          <a:graphicData uri="http://schemas.openxmlformats.org/drawingml/2006/table">
            <a:tbl>
              <a:tblPr firstRow="1" bandRow="1">
                <a:tableStyleId>{5C22544A-7EE6-4342-B048-85BDC9FD1C3A}</a:tableStyleId>
              </a:tblPr>
              <a:tblGrid>
                <a:gridCol w="1477962"/>
              </a:tblGrid>
              <a:tr h="243586">
                <a:tc>
                  <a:txBody>
                    <a:bodyPr/>
                    <a:lstStyle/>
                    <a:p>
                      <a:r>
                        <a:rPr lang="en-GB" sz="1000" dirty="0" smtClean="0"/>
                        <a:t>Legend</a:t>
                      </a:r>
                      <a:endParaRPr lang="en-GB" sz="1000" dirty="0"/>
                    </a:p>
                  </a:txBody>
                  <a:tcPr marL="91364" marR="91364" marT="45684" marB="45684"/>
                </a:tc>
              </a:tr>
              <a:tr h="291751">
                <a:tc>
                  <a:txBody>
                    <a:bodyPr/>
                    <a:lstStyle/>
                    <a:p>
                      <a:r>
                        <a:rPr lang="en-US" sz="1000" dirty="0" smtClean="0">
                          <a:solidFill>
                            <a:schemeClr val="tx1"/>
                          </a:solidFill>
                        </a:rPr>
                        <a:t>Honorary Positions</a:t>
                      </a:r>
                      <a:endParaRPr lang="en-GB" sz="1000" dirty="0">
                        <a:solidFill>
                          <a:schemeClr val="tx1"/>
                        </a:solidFill>
                      </a:endParaRPr>
                    </a:p>
                  </a:txBody>
                  <a:tcPr marL="91364" marR="91364" marT="45684" marB="45684"/>
                </a:tc>
              </a:tr>
              <a:tr h="291751">
                <a:tc>
                  <a:txBody>
                    <a:bodyPr/>
                    <a:lstStyle/>
                    <a:p>
                      <a:r>
                        <a:rPr lang="en-US" sz="1000" dirty="0" smtClean="0"/>
                        <a:t>Paid </a:t>
                      </a:r>
                      <a:r>
                        <a:rPr lang="en-US" sz="1000" baseline="0" dirty="0" smtClean="0"/>
                        <a:t>Positions</a:t>
                      </a:r>
                      <a:endParaRPr lang="en-GB" sz="1000" dirty="0"/>
                    </a:p>
                  </a:txBody>
                  <a:tcPr marL="91364" marR="91364" marT="45684" marB="45684">
                    <a:solidFill>
                      <a:schemeClr val="bg1"/>
                    </a:solidFill>
                  </a:tcPr>
                </a:tc>
              </a:tr>
            </a:tbl>
          </a:graphicData>
        </a:graphic>
      </p:graphicFrame>
      <p:sp>
        <p:nvSpPr>
          <p:cNvPr id="5" name="TextBox 4"/>
          <p:cNvSpPr txBox="1"/>
          <p:nvPr/>
        </p:nvSpPr>
        <p:spPr>
          <a:xfrm>
            <a:off x="8715404" y="4929205"/>
            <a:ext cx="500034" cy="246221"/>
          </a:xfrm>
          <a:prstGeom prst="rect">
            <a:avLst/>
          </a:prstGeom>
          <a:noFill/>
        </p:spPr>
        <p:txBody>
          <a:bodyPr wrap="square" rtlCol="0">
            <a:spAutoFit/>
          </a:bodyPr>
          <a:lstStyle/>
          <a:p>
            <a:r>
              <a:rPr lang="en-US" sz="1000" dirty="0" smtClean="0"/>
              <a:t>36/43</a:t>
            </a:r>
            <a:endParaRPr lang="en-US" sz="1000" dirty="0"/>
          </a:p>
        </p:txBody>
      </p:sp>
      <p:cxnSp>
        <p:nvCxnSpPr>
          <p:cNvPr id="12" name="Straight Connector 11"/>
          <p:cNvCxnSpPr/>
          <p:nvPr/>
        </p:nvCxnSpPr>
        <p:spPr>
          <a:xfrm rot="5400000">
            <a:off x="4456430" y="363728"/>
            <a:ext cx="914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3857620" y="407094"/>
            <a:ext cx="642942"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bwMode="auto">
          <a:xfrm>
            <a:off x="623888" y="2795588"/>
            <a:ext cx="7886700" cy="1000125"/>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US" altLang="en-US" b="1" dirty="0" smtClean="0">
                <a:latin typeface="Times New Roman" pitchFamily="18" charset="0"/>
                <a:ea typeface="ＭＳ Ｐゴシック" pitchFamily="34" charset="-128"/>
                <a:cs typeface="Times New Roman" pitchFamily="18" charset="0"/>
              </a:rPr>
              <a:t>VIII.</a:t>
            </a:r>
            <a:r>
              <a:rPr lang="en-US" altLang="en-US" b="1" dirty="0" smtClean="0">
                <a:ea typeface="ＭＳ Ｐゴシック" pitchFamily="34" charset="-128"/>
              </a:rPr>
              <a:t> Financials</a:t>
            </a:r>
          </a:p>
        </p:txBody>
      </p:sp>
      <p:sp>
        <p:nvSpPr>
          <p:cNvPr id="3" name="TextBox 2"/>
          <p:cNvSpPr txBox="1"/>
          <p:nvPr/>
        </p:nvSpPr>
        <p:spPr>
          <a:xfrm>
            <a:off x="8715404" y="4929205"/>
            <a:ext cx="500034" cy="246221"/>
          </a:xfrm>
          <a:prstGeom prst="rect">
            <a:avLst/>
          </a:prstGeom>
          <a:noFill/>
        </p:spPr>
        <p:txBody>
          <a:bodyPr wrap="square" rtlCol="0">
            <a:spAutoFit/>
          </a:bodyPr>
          <a:lstStyle/>
          <a:p>
            <a:r>
              <a:rPr lang="en-US" sz="1000" dirty="0" smtClean="0"/>
              <a:t>37/43</a:t>
            </a:r>
            <a:endParaRPr lang="en-U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29196"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ＭＳ Ｐゴシック" pitchFamily="34" charset="-128"/>
              </a:rPr>
              <a:t>A. Membership Forecast</a:t>
            </a:r>
            <a:br>
              <a:rPr lang="en-US" dirty="0" smtClean="0">
                <a:ea typeface="ＭＳ Ｐゴシック" pitchFamily="34" charset="-128"/>
              </a:rPr>
            </a:br>
            <a:endParaRPr lang="en-US" dirty="0" smtClean="0">
              <a:ea typeface="ＭＳ Ｐゴシック" pitchFamily="34" charset="-128"/>
            </a:endParaRPr>
          </a:p>
        </p:txBody>
      </p:sp>
      <p:graphicFrame>
        <p:nvGraphicFramePr>
          <p:cNvPr id="7" name="Table 6"/>
          <p:cNvGraphicFramePr>
            <a:graphicFrameLocks noGrp="1"/>
          </p:cNvGraphicFramePr>
          <p:nvPr/>
        </p:nvGraphicFramePr>
        <p:xfrm>
          <a:off x="571472" y="1042988"/>
          <a:ext cx="7471020" cy="2948469"/>
        </p:xfrm>
        <a:graphic>
          <a:graphicData uri="http://schemas.openxmlformats.org/drawingml/2006/table">
            <a:tbl>
              <a:tblPr>
                <a:tableStyleId>{9DCAF9ED-07DC-4A11-8D7F-57B35C25682E}</a:tableStyleId>
              </a:tblPr>
              <a:tblGrid>
                <a:gridCol w="969636"/>
                <a:gridCol w="722376"/>
                <a:gridCol w="722376"/>
                <a:gridCol w="722376"/>
                <a:gridCol w="722376"/>
                <a:gridCol w="722376"/>
                <a:gridCol w="722376"/>
                <a:gridCol w="722376"/>
                <a:gridCol w="722376"/>
                <a:gridCol w="722376"/>
              </a:tblGrid>
              <a:tr h="853674">
                <a:tc>
                  <a:txBody>
                    <a:bodyPr/>
                    <a:lstStyle/>
                    <a:p>
                      <a:pPr algn="ctr" fontAlgn="b"/>
                      <a:r>
                        <a:rPr lang="en-GB" sz="1400" b="1" u="none" strike="noStrike" dirty="0" smtClean="0">
                          <a:effectLst/>
                        </a:rPr>
                        <a:t>Membership Categories</a:t>
                      </a:r>
                      <a:endParaRPr lang="en-GB"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b="1" u="none" strike="noStrike" dirty="0" smtClean="0">
                          <a:effectLst/>
                        </a:rPr>
                        <a:t>2016 </a:t>
                      </a:r>
                      <a:r>
                        <a:rPr lang="en-GB" sz="1400" b="1" u="none" strike="noStrike" dirty="0">
                          <a:effectLst/>
                        </a:rPr>
                        <a:t>(Actuals)</a:t>
                      </a:r>
                      <a:endParaRPr lang="en-GB"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2016 </a:t>
                      </a:r>
                      <a:r>
                        <a:rPr lang="en-US" sz="1400" b="1" u="none" strike="noStrike" dirty="0">
                          <a:effectLst/>
                        </a:rPr>
                        <a:t>to </a:t>
                      </a:r>
                      <a:r>
                        <a:rPr lang="en-US" sz="1400" b="1" u="none" strike="noStrike" dirty="0" smtClean="0">
                          <a:effectLst/>
                        </a:rPr>
                        <a:t>2017 </a:t>
                      </a:r>
                      <a:r>
                        <a:rPr lang="en-US" sz="1400" b="1" u="none" strike="noStrike" dirty="0">
                          <a:effectLst/>
                        </a:rPr>
                        <a:t>YOY Increase </a:t>
                      </a:r>
                      <a:r>
                        <a:rPr lang="en-US" sz="1400" b="1" u="none" strike="noStrike" dirty="0" smtClean="0">
                          <a:effectLst/>
                        </a:rPr>
                        <a:t>(Target</a:t>
                      </a:r>
                      <a:r>
                        <a:rPr lang="en-US" sz="1400" b="1" u="none" strike="noStrike" dirty="0">
                          <a:effectLst/>
                        </a:rPr>
                        <a:t>)</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2017 </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2017 </a:t>
                      </a:r>
                      <a:r>
                        <a:rPr lang="en-US" sz="1400" b="1" u="none" strike="noStrike" dirty="0">
                          <a:effectLst/>
                        </a:rPr>
                        <a:t>to </a:t>
                      </a:r>
                      <a:r>
                        <a:rPr lang="en-US" sz="1400" b="1" u="none" strike="noStrike" dirty="0" smtClean="0">
                          <a:effectLst/>
                        </a:rPr>
                        <a:t>2018 </a:t>
                      </a:r>
                      <a:r>
                        <a:rPr lang="en-US" sz="1400" b="1" u="none" strike="noStrike" dirty="0">
                          <a:effectLst/>
                        </a:rPr>
                        <a:t>YOY Increase </a:t>
                      </a:r>
                      <a:r>
                        <a:rPr lang="en-US" sz="1400" b="1" u="none" strike="noStrike" dirty="0" smtClean="0">
                          <a:effectLst/>
                        </a:rPr>
                        <a:t>(Target</a:t>
                      </a:r>
                      <a:r>
                        <a:rPr lang="en-US" sz="1400" b="1" u="none" strike="noStrike" dirty="0">
                          <a:effectLst/>
                        </a:rPr>
                        <a:t>)</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2018 </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2018 </a:t>
                      </a:r>
                      <a:r>
                        <a:rPr lang="en-US" sz="1400" b="1" u="none" strike="noStrike" dirty="0">
                          <a:effectLst/>
                        </a:rPr>
                        <a:t>to </a:t>
                      </a:r>
                      <a:r>
                        <a:rPr lang="en-US" sz="1400" b="1" u="none" strike="noStrike" dirty="0" smtClean="0">
                          <a:effectLst/>
                        </a:rPr>
                        <a:t>2019 </a:t>
                      </a:r>
                      <a:r>
                        <a:rPr lang="en-US" sz="1400" b="1" u="none" strike="noStrike" dirty="0">
                          <a:effectLst/>
                        </a:rPr>
                        <a:t>YOY Increase </a:t>
                      </a:r>
                      <a:r>
                        <a:rPr lang="en-US" sz="1400" b="1" u="none" strike="noStrike" dirty="0" smtClean="0">
                          <a:effectLst/>
                        </a:rPr>
                        <a:t>(Target</a:t>
                      </a:r>
                      <a:r>
                        <a:rPr lang="en-US" sz="1400" b="1" u="none" strike="noStrike" dirty="0">
                          <a:effectLst/>
                        </a:rPr>
                        <a:t>)</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2019 </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US" sz="1400" b="1" u="none" strike="noStrike" dirty="0" smtClean="0">
                          <a:effectLst/>
                        </a:rPr>
                        <a:t>2019 </a:t>
                      </a:r>
                      <a:r>
                        <a:rPr lang="en-US" sz="1400" b="1" u="none" strike="noStrike" dirty="0">
                          <a:effectLst/>
                        </a:rPr>
                        <a:t>to </a:t>
                      </a:r>
                      <a:r>
                        <a:rPr lang="en-US" sz="1400" b="1" u="none" strike="noStrike" dirty="0" smtClean="0">
                          <a:effectLst/>
                        </a:rPr>
                        <a:t>2020 </a:t>
                      </a:r>
                      <a:r>
                        <a:rPr lang="en-US" sz="1400" b="1" u="none" strike="noStrike" dirty="0">
                          <a:effectLst/>
                        </a:rPr>
                        <a:t>YOY Increase </a:t>
                      </a:r>
                      <a:r>
                        <a:rPr lang="en-US" sz="1400" b="1" u="none" strike="noStrike" dirty="0" smtClean="0">
                          <a:effectLst/>
                        </a:rPr>
                        <a:t>(Target</a:t>
                      </a:r>
                      <a:r>
                        <a:rPr lang="en-US" sz="1400" b="1" u="none" strike="noStrike" dirty="0">
                          <a:effectLst/>
                        </a:rPr>
                        <a:t>)</a:t>
                      </a:r>
                      <a:endParaRPr lang="en-US"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b="1" u="none" strike="noStrike" dirty="0" smtClean="0">
                          <a:effectLst/>
                        </a:rPr>
                        <a:t>2020 </a:t>
                      </a:r>
                      <a:endParaRPr lang="en-GB"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r>
              <a:tr h="274320">
                <a:tc>
                  <a:txBody>
                    <a:bodyPr/>
                    <a:lstStyle/>
                    <a:p>
                      <a:pPr algn="ctr" fontAlgn="b"/>
                      <a:r>
                        <a:rPr lang="en-GB" sz="1400" b="1" u="none" strike="noStrike" dirty="0" err="1">
                          <a:effectLst/>
                        </a:rPr>
                        <a:t>FCILT</a:t>
                      </a:r>
                      <a:endParaRPr lang="en-GB"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b="0" i="0" u="none" strike="noStrike" dirty="0" smtClean="0">
                          <a:solidFill>
                            <a:srgbClr val="000000"/>
                          </a:solidFill>
                          <a:effectLst/>
                          <a:latin typeface="Calibri" panose="020F0502020204030204" pitchFamily="34" charset="0"/>
                        </a:rPr>
                        <a:t>158</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dirty="0" smtClean="0">
                          <a:effectLst/>
                        </a:rPr>
                        <a:t>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166</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174</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183</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192</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fontAlgn="b"/>
                      <a:r>
                        <a:rPr lang="en-GB" sz="1400" b="1" u="none" strike="noStrike" dirty="0">
                          <a:effectLst/>
                        </a:rPr>
                        <a:t>CMILT</a:t>
                      </a:r>
                      <a:endParaRPr lang="en-GB"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b="0" i="0" u="none" strike="noStrike" dirty="0" smtClean="0">
                          <a:solidFill>
                            <a:srgbClr val="000000"/>
                          </a:solidFill>
                          <a:effectLst/>
                          <a:latin typeface="Calibri" panose="020F0502020204030204" pitchFamily="34" charset="0"/>
                        </a:rPr>
                        <a:t>1151</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1381</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1657</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1690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2028</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fontAlgn="b"/>
                      <a:r>
                        <a:rPr lang="en-GB" sz="1400" b="1" u="none" strike="noStrike" dirty="0">
                          <a:effectLst/>
                        </a:rPr>
                        <a:t>MILT</a:t>
                      </a:r>
                      <a:endParaRPr lang="en-GB"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b="0" i="0" u="none" strike="noStrike" dirty="0" smtClean="0">
                          <a:solidFill>
                            <a:srgbClr val="000000"/>
                          </a:solidFill>
                          <a:effectLst/>
                          <a:latin typeface="Calibri" panose="020F0502020204030204" pitchFamily="34" charset="0"/>
                        </a:rPr>
                        <a:t>108</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130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156</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187</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224</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fontAlgn="b"/>
                      <a:r>
                        <a:rPr lang="en-GB" sz="1400" b="1" u="none" strike="noStrike" dirty="0">
                          <a:effectLst/>
                        </a:rPr>
                        <a:t>AFT</a:t>
                      </a:r>
                      <a:endParaRPr lang="en-GB"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b="0" i="0" u="none" strike="noStrike" dirty="0" smtClean="0">
                          <a:solidFill>
                            <a:srgbClr val="000000"/>
                          </a:solidFill>
                          <a:effectLst/>
                          <a:latin typeface="Calibri" panose="020F0502020204030204" pitchFamily="34" charset="0"/>
                        </a:rPr>
                        <a:t>40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dirty="0" smtClean="0">
                          <a:effectLst/>
                        </a:rPr>
                        <a:t>25%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50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63</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79</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25%</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99</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fontAlgn="b"/>
                      <a:r>
                        <a:rPr lang="en-GB" sz="1400" b="1" u="none" strike="noStrike" dirty="0">
                          <a:effectLst/>
                        </a:rPr>
                        <a:t>Corporate</a:t>
                      </a:r>
                      <a:endParaRPr lang="en-GB"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b="0" i="0" u="none" strike="noStrike" dirty="0" smtClean="0">
                          <a:solidFill>
                            <a:srgbClr val="000000"/>
                          </a:solidFill>
                          <a:effectLst/>
                          <a:latin typeface="Calibri" panose="020F0502020204030204" pitchFamily="34" charset="0"/>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fontAlgn="b"/>
                      <a:r>
                        <a:rPr lang="en-GB" sz="1400" b="1" u="none" strike="noStrike" dirty="0">
                          <a:effectLst/>
                        </a:rPr>
                        <a:t>Students</a:t>
                      </a:r>
                      <a:endParaRPr lang="en-GB" sz="14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400" u="none" strike="noStrike" dirty="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dirty="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a:effectLst/>
                        </a:rPr>
                        <a:t> </a:t>
                      </a:r>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400" u="none" strike="noStrike" dirty="0" smtClean="0">
                          <a:effectLst/>
                        </a:rPr>
                        <a:t>0</a:t>
                      </a:r>
                      <a:endParaRPr lang="en-GB" sz="14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875">
                <a:tc>
                  <a:txBody>
                    <a:bodyPr/>
                    <a:lstStyle/>
                    <a:p>
                      <a:pPr algn="ctr" fontAlgn="b"/>
                      <a:r>
                        <a:rPr lang="en-GB" sz="1800" b="1" u="none" strike="noStrike" dirty="0" smtClean="0">
                          <a:effectLst/>
                        </a:rPr>
                        <a:t>Total</a:t>
                      </a:r>
                      <a:r>
                        <a:rPr lang="en-GB" sz="1800" b="1" u="none" strike="noStrike" dirty="0">
                          <a:effectLst/>
                        </a:rPr>
                        <a:t> </a:t>
                      </a:r>
                      <a:endParaRPr lang="en-GB" sz="18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B9B9"/>
                    </a:solidFill>
                  </a:tcPr>
                </a:tc>
                <a:tc>
                  <a:txBody>
                    <a:bodyPr/>
                    <a:lstStyle/>
                    <a:p>
                      <a:pPr algn="ctr" fontAlgn="b"/>
                      <a:r>
                        <a:rPr lang="en-GB" sz="1700" b="1" i="0" u="none" strike="noStrike" dirty="0" smtClean="0">
                          <a:solidFill>
                            <a:schemeClr val="tx1"/>
                          </a:solidFill>
                          <a:effectLst/>
                          <a:latin typeface="Calibri" panose="020F0502020204030204" pitchFamily="34" charset="0"/>
                        </a:rPr>
                        <a:t>1457</a:t>
                      </a:r>
                      <a:endParaRPr lang="en-GB" sz="17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700" b="1" u="none" strike="noStrike" dirty="0" smtClean="0">
                          <a:effectLst/>
                        </a:rPr>
                        <a:t>-</a:t>
                      </a:r>
                      <a:endParaRPr lang="en-GB" sz="17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700" b="1" i="0" u="none" strike="noStrike" dirty="0" smtClean="0">
                          <a:solidFill>
                            <a:schemeClr val="tx1"/>
                          </a:solidFill>
                          <a:effectLst/>
                          <a:latin typeface="Calibri" panose="020F0502020204030204" pitchFamily="34" charset="0"/>
                        </a:rPr>
                        <a:t>1727</a:t>
                      </a:r>
                      <a:endParaRPr lang="en-GB" sz="17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700" b="1" u="none" strike="noStrike" dirty="0" smtClean="0">
                          <a:effectLst/>
                        </a:rPr>
                        <a:t>-</a:t>
                      </a:r>
                      <a:endParaRPr lang="en-GB" sz="17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700" b="1" u="none" strike="noStrike" dirty="0" smtClean="0">
                          <a:effectLst/>
                        </a:rPr>
                        <a:t>2050</a:t>
                      </a:r>
                      <a:r>
                        <a:rPr lang="en-GB" sz="1700" b="1" u="none" strike="noStrike" dirty="0">
                          <a:effectLst/>
                        </a:rPr>
                        <a:t> </a:t>
                      </a:r>
                      <a:endParaRPr lang="en-GB" sz="17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700" b="1" u="none" strike="noStrike" dirty="0" smtClean="0">
                          <a:effectLst/>
                        </a:rPr>
                        <a:t> -</a:t>
                      </a:r>
                      <a:endParaRPr lang="en-GB" sz="17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700" b="1" u="none" strike="noStrike" dirty="0">
                          <a:effectLst/>
                        </a:rPr>
                        <a:t> </a:t>
                      </a:r>
                      <a:r>
                        <a:rPr lang="en-GB" sz="1700" b="1" u="none" strike="noStrike" dirty="0" smtClean="0">
                          <a:effectLst/>
                        </a:rPr>
                        <a:t>2139</a:t>
                      </a:r>
                      <a:endParaRPr lang="en-GB" sz="17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700" b="1" u="none" strike="noStrike" dirty="0" smtClean="0">
                          <a:effectLst/>
                        </a:rPr>
                        <a:t> - </a:t>
                      </a:r>
                      <a:endParaRPr lang="en-GB" sz="1700" b="1" i="0" u="none" strike="noStrike" dirty="0">
                        <a:solidFill>
                          <a:srgbClr val="FA7D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GB" sz="1700" b="1" i="0" u="none" strike="noStrike" dirty="0" smtClean="0">
                          <a:solidFill>
                            <a:schemeClr val="tx1"/>
                          </a:solidFill>
                          <a:effectLst/>
                          <a:latin typeface="Calibri" panose="020F0502020204030204" pitchFamily="34" charset="0"/>
                        </a:rPr>
                        <a:t>2543</a:t>
                      </a:r>
                      <a:endParaRPr lang="en-GB" sz="17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38/43</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2479675" y="1082675"/>
            <a:ext cx="4406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defTabSz="457200">
              <a:defRPr sz="3600">
                <a:solidFill>
                  <a:schemeClr val="tx1"/>
                </a:solidFill>
                <a:latin typeface="Arial" panose="020B0604020202020204" pitchFamily="34" charset="0"/>
              </a:defRPr>
            </a:lvl1pPr>
            <a:lvl2pPr marL="742950" indent="-285750" defTabSz="457200">
              <a:defRPr sz="3600">
                <a:solidFill>
                  <a:schemeClr val="tx1"/>
                </a:solidFill>
                <a:latin typeface="Arial" panose="020B0604020202020204" pitchFamily="34" charset="0"/>
              </a:defRPr>
            </a:lvl2pPr>
            <a:lvl3pPr marL="1143000" indent="-228600" defTabSz="457200">
              <a:defRPr sz="3600">
                <a:solidFill>
                  <a:schemeClr val="tx1"/>
                </a:solidFill>
                <a:latin typeface="Arial" panose="020B0604020202020204" pitchFamily="34" charset="0"/>
              </a:defRPr>
            </a:lvl3pPr>
            <a:lvl4pPr marL="1600200" indent="-228600" defTabSz="457200">
              <a:defRPr sz="3600">
                <a:solidFill>
                  <a:schemeClr val="tx1"/>
                </a:solidFill>
                <a:latin typeface="Arial" panose="020B0604020202020204" pitchFamily="34" charset="0"/>
              </a:defRPr>
            </a:lvl4pPr>
            <a:lvl5pPr marL="2057400" indent="-228600" defTabSz="457200">
              <a:defRPr sz="3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defRPr/>
            </a:pPr>
            <a:endParaRPr lang="en-US" altLang="en-US" sz="1125" b="1">
              <a:latin typeface="Calibri" panose="020F0502020204030204" pitchFamily="34" charset="0"/>
            </a:endParaRPr>
          </a:p>
        </p:txBody>
      </p:sp>
      <p:sp>
        <p:nvSpPr>
          <p:cNvPr id="13315" name="Title 1"/>
          <p:cNvSpPr>
            <a:spLocks noGrp="1"/>
          </p:cNvSpPr>
          <p:nvPr>
            <p:ph type="title"/>
          </p:nvPr>
        </p:nvSpPr>
        <p:spPr bwMode="auto">
          <a:xfrm>
            <a:off x="828692" y="3055946"/>
            <a:ext cx="6172200" cy="730250"/>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US" altLang="en-US" b="1" dirty="0" smtClean="0">
                <a:solidFill>
                  <a:srgbClr val="B3874B"/>
                </a:solidFill>
                <a:latin typeface="Times New Roman" pitchFamily="18" charset="0"/>
                <a:ea typeface="ＭＳ Ｐゴシック" pitchFamily="34" charset="-128"/>
                <a:cs typeface="Times New Roman" pitchFamily="18" charset="0"/>
              </a:rPr>
              <a:t>I</a:t>
            </a:r>
            <a:r>
              <a:rPr lang="en-US" altLang="en-US" b="1" dirty="0" smtClean="0">
                <a:solidFill>
                  <a:srgbClr val="B3874B"/>
                </a:solidFill>
                <a:latin typeface="Calibri" pitchFamily="34" charset="0"/>
                <a:ea typeface="ＭＳ Ｐゴシック" pitchFamily="34" charset="-128"/>
                <a:cs typeface="Times New Roman" pitchFamily="18" charset="0"/>
              </a:rPr>
              <a:t> . INTRODUCTION</a:t>
            </a:r>
            <a:endParaRPr lang="en-US" altLang="en-US" b="1" dirty="0" smtClean="0">
              <a:solidFill>
                <a:srgbClr val="B3874B"/>
              </a:solidFill>
              <a:latin typeface="Calibri" pitchFamily="34" charset="0"/>
              <a:ea typeface="ＭＳ Ｐゴシック" pitchFamily="34" charset="-128"/>
            </a:endParaRPr>
          </a:p>
        </p:txBody>
      </p:sp>
      <p:sp>
        <p:nvSpPr>
          <p:cNvPr id="9" name="Content Placeholder 8"/>
          <p:cNvSpPr>
            <a:spLocks noGrp="1"/>
          </p:cNvSpPr>
          <p:nvPr>
            <p:ph idx="1"/>
          </p:nvPr>
        </p:nvSpPr>
        <p:spPr>
          <a:xfrm>
            <a:off x="1500166" y="1500180"/>
            <a:ext cx="7715304" cy="2163763"/>
          </a:xfrm>
        </p:spPr>
        <p:txBody>
          <a:bodyPr rtlCol="0">
            <a:normAutofit/>
          </a:bodyPr>
          <a:lstStyle/>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
        <p:nvSpPr>
          <p:cNvPr id="5" name="TextBox 4"/>
          <p:cNvSpPr txBox="1"/>
          <p:nvPr/>
        </p:nvSpPr>
        <p:spPr>
          <a:xfrm>
            <a:off x="8745930" y="4929205"/>
            <a:ext cx="500034" cy="246221"/>
          </a:xfrm>
          <a:prstGeom prst="rect">
            <a:avLst/>
          </a:prstGeom>
          <a:noFill/>
        </p:spPr>
        <p:txBody>
          <a:bodyPr wrap="square" rtlCol="0">
            <a:spAutoFit/>
          </a:bodyPr>
          <a:lstStyle/>
          <a:p>
            <a:r>
              <a:rPr lang="en-US" sz="1000" dirty="0" smtClean="0"/>
              <a:t>3/43</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32" y="0"/>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ＭＳ Ｐゴシック" pitchFamily="34" charset="-128"/>
              </a:rPr>
              <a:t>B. Revenue - Memberships </a:t>
            </a:r>
            <a:endParaRPr lang="en-GB" dirty="0" smtClean="0">
              <a:ea typeface="ＭＳ Ｐゴシック" pitchFamily="34" charset="-128"/>
            </a:endParaRPr>
          </a:p>
        </p:txBody>
      </p:sp>
      <p:graphicFrame>
        <p:nvGraphicFramePr>
          <p:cNvPr id="5" name="Table 4"/>
          <p:cNvGraphicFramePr>
            <a:graphicFrameLocks noGrp="1"/>
          </p:cNvGraphicFramePr>
          <p:nvPr/>
        </p:nvGraphicFramePr>
        <p:xfrm>
          <a:off x="20638" y="700088"/>
          <a:ext cx="9123366" cy="3810000"/>
        </p:xfrm>
        <a:graphic>
          <a:graphicData uri="http://schemas.openxmlformats.org/drawingml/2006/table">
            <a:tbl>
              <a:tblPr>
                <a:tableStyleId>{5DA37D80-6434-44D0-A028-1B22A696006F}</a:tableStyleId>
              </a:tblPr>
              <a:tblGrid>
                <a:gridCol w="1050964"/>
                <a:gridCol w="620954"/>
                <a:gridCol w="620954"/>
                <a:gridCol w="620954"/>
                <a:gridCol w="620954"/>
                <a:gridCol w="620954"/>
                <a:gridCol w="620954"/>
                <a:gridCol w="620954"/>
                <a:gridCol w="620954"/>
                <a:gridCol w="620954"/>
                <a:gridCol w="620954"/>
                <a:gridCol w="620954"/>
                <a:gridCol w="620954"/>
                <a:gridCol w="620954"/>
              </a:tblGrid>
              <a:tr h="304800">
                <a:tc>
                  <a:txBody>
                    <a:bodyPr/>
                    <a:lstStyle/>
                    <a:p>
                      <a:pPr algn="ctr" fontAlgn="b"/>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a:txBody>
                    <a:bodyPr/>
                    <a:lstStyle/>
                    <a:p>
                      <a:pPr algn="ctr" fontAlgn="b"/>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gridSpan="2">
                  <a:txBody>
                    <a:bodyPr/>
                    <a:lstStyle/>
                    <a:p>
                      <a:pPr algn="ctr" fontAlgn="b"/>
                      <a:r>
                        <a:rPr lang="en-US" sz="1000" b="1" i="0" u="none" strike="noStrike" dirty="0" smtClean="0">
                          <a:solidFill>
                            <a:schemeClr val="bg1"/>
                          </a:solidFill>
                          <a:effectLst/>
                          <a:latin typeface="Calibri" panose="020F0502020204030204" pitchFamily="34" charset="0"/>
                        </a:rPr>
                        <a:t>2015</a:t>
                      </a:r>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hMerge="1">
                  <a:txBody>
                    <a:bodyPr/>
                    <a:lstStyle/>
                    <a:p>
                      <a:pPr algn="ctr" fontAlgn="b"/>
                      <a:endParaRPr lang="en-GB" sz="1000" b="1" i="0" u="none" strike="noStrike" dirty="0">
                        <a:solidFill>
                          <a:srgbClr val="FFFFFF"/>
                        </a:solidFill>
                        <a:effectLst/>
                        <a:latin typeface="Calibri" panose="020F0502020204030204" pitchFamily="34" charset="0"/>
                      </a:endParaRPr>
                    </a:p>
                  </a:txBody>
                  <a:tcPr marL="0" marR="0" marT="0" marB="0" anchor="b"/>
                </a:tc>
                <a:tc gridSpan="2">
                  <a:txBody>
                    <a:bodyPr/>
                    <a:lstStyle/>
                    <a:p>
                      <a:pPr algn="ctr" fontAlgn="b"/>
                      <a:r>
                        <a:rPr lang="en-US" sz="1000" b="1" i="0" u="none" strike="noStrike" dirty="0" smtClean="0">
                          <a:solidFill>
                            <a:schemeClr val="bg1"/>
                          </a:solidFill>
                          <a:effectLst/>
                          <a:latin typeface="Calibri" panose="020F0502020204030204" pitchFamily="34" charset="0"/>
                        </a:rPr>
                        <a:t>2016</a:t>
                      </a:r>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hMerge="1">
                  <a:txBody>
                    <a:bodyPr/>
                    <a:lstStyle/>
                    <a:p>
                      <a:pPr algn="ctr" fontAlgn="b"/>
                      <a:endParaRPr lang="en-GB" sz="1000" b="1" i="0" u="none" strike="noStrike" dirty="0">
                        <a:solidFill>
                          <a:srgbClr val="FFFFFF"/>
                        </a:solidFill>
                        <a:effectLst/>
                        <a:latin typeface="Calibri" panose="020F0502020204030204" pitchFamily="34" charset="0"/>
                      </a:endParaRPr>
                    </a:p>
                  </a:txBody>
                  <a:tcPr marL="0" marR="0" marT="0" marB="0" anchor="b"/>
                </a:tc>
                <a:tc gridSpan="2">
                  <a:txBody>
                    <a:bodyPr/>
                    <a:lstStyle/>
                    <a:p>
                      <a:pPr algn="ctr" fontAlgn="b"/>
                      <a:r>
                        <a:rPr lang="en-US" sz="1000" b="1" i="0" u="none" strike="noStrike" dirty="0" smtClean="0">
                          <a:solidFill>
                            <a:schemeClr val="bg1"/>
                          </a:solidFill>
                          <a:effectLst/>
                          <a:latin typeface="Calibri" panose="020F0502020204030204" pitchFamily="34" charset="0"/>
                        </a:rPr>
                        <a:t>2017</a:t>
                      </a:r>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hMerge="1">
                  <a:txBody>
                    <a:bodyPr/>
                    <a:lstStyle/>
                    <a:p>
                      <a:pPr algn="ctr" fontAlgn="b"/>
                      <a:endParaRPr lang="en-GB" sz="1000" b="1" i="0" u="none" strike="noStrike" dirty="0">
                        <a:solidFill>
                          <a:srgbClr val="FFFFFF"/>
                        </a:solidFill>
                        <a:effectLst/>
                        <a:latin typeface="Calibri" panose="020F0502020204030204" pitchFamily="34" charset="0"/>
                      </a:endParaRPr>
                    </a:p>
                  </a:txBody>
                  <a:tcPr marL="0" marR="0" marT="0" marB="0" anchor="b"/>
                </a:tc>
                <a:tc gridSpan="2">
                  <a:txBody>
                    <a:bodyPr/>
                    <a:lstStyle/>
                    <a:p>
                      <a:pPr algn="ctr" fontAlgn="b"/>
                      <a:r>
                        <a:rPr lang="en-US" sz="1000" b="1" i="0" u="none" strike="noStrike" dirty="0" smtClean="0">
                          <a:solidFill>
                            <a:schemeClr val="bg1"/>
                          </a:solidFill>
                          <a:effectLst/>
                          <a:latin typeface="Calibri" panose="020F0502020204030204" pitchFamily="34" charset="0"/>
                        </a:rPr>
                        <a:t>2018</a:t>
                      </a:r>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hMerge="1">
                  <a:txBody>
                    <a:bodyPr/>
                    <a:lstStyle/>
                    <a:p>
                      <a:pPr algn="ctr" fontAlgn="b"/>
                      <a:endParaRPr lang="en-GB" sz="1000" b="1" i="0" u="none" strike="noStrike" dirty="0">
                        <a:solidFill>
                          <a:srgbClr val="FFFFFF"/>
                        </a:solidFill>
                        <a:effectLst/>
                        <a:latin typeface="Calibri" panose="020F0502020204030204" pitchFamily="34" charset="0"/>
                      </a:endParaRPr>
                    </a:p>
                  </a:txBody>
                  <a:tcPr marL="0" marR="0" marT="0" marB="0" anchor="b"/>
                </a:tc>
                <a:tc gridSpan="2">
                  <a:txBody>
                    <a:bodyPr/>
                    <a:lstStyle/>
                    <a:p>
                      <a:pPr algn="ctr" fontAlgn="b"/>
                      <a:r>
                        <a:rPr lang="en-US" sz="1000" b="1" i="0" u="none" strike="noStrike" dirty="0" smtClean="0">
                          <a:solidFill>
                            <a:schemeClr val="bg1"/>
                          </a:solidFill>
                          <a:effectLst/>
                          <a:latin typeface="Calibri" panose="020F0502020204030204" pitchFamily="34" charset="0"/>
                        </a:rPr>
                        <a:t>2019</a:t>
                      </a:r>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hMerge="1">
                  <a:txBody>
                    <a:bodyPr/>
                    <a:lstStyle/>
                    <a:p>
                      <a:pPr algn="ctr" fontAlgn="b"/>
                      <a:endParaRPr lang="en-GB" sz="1000" b="1" i="0" u="none" strike="noStrike" dirty="0">
                        <a:solidFill>
                          <a:srgbClr val="FFFFFF"/>
                        </a:solidFill>
                        <a:effectLst/>
                        <a:latin typeface="Calibri" panose="020F0502020204030204" pitchFamily="34" charset="0"/>
                      </a:endParaRPr>
                    </a:p>
                  </a:txBody>
                  <a:tcPr marL="0" marR="0" marT="0" marB="0" anchor="b"/>
                </a:tc>
                <a:tc gridSpan="2">
                  <a:txBody>
                    <a:bodyPr/>
                    <a:lstStyle/>
                    <a:p>
                      <a:pPr algn="ctr" fontAlgn="b"/>
                      <a:r>
                        <a:rPr lang="en-US" sz="1000" b="1" i="0" u="none" strike="noStrike" dirty="0" smtClean="0">
                          <a:solidFill>
                            <a:schemeClr val="bg1"/>
                          </a:solidFill>
                          <a:effectLst/>
                          <a:latin typeface="Calibri" panose="020F0502020204030204" pitchFamily="34" charset="0"/>
                        </a:rPr>
                        <a:t>2020</a:t>
                      </a:r>
                      <a:endParaRPr lang="en-GB" sz="1000" b="1" i="0" u="none" strike="noStrike" dirty="0">
                        <a:solidFill>
                          <a:schemeClr val="bg1"/>
                        </a:solidFill>
                        <a:effectLst/>
                        <a:latin typeface="Calibri" panose="020F0502020204030204" pitchFamily="34" charset="0"/>
                      </a:endParaRPr>
                    </a:p>
                  </a:txBody>
                  <a:tcPr marL="0" marR="0" marT="0" marB="0" anchor="b">
                    <a:solidFill>
                      <a:srgbClr val="ABB9B9"/>
                    </a:solidFill>
                  </a:tcPr>
                </a:tc>
                <a:tc hMerge="1">
                  <a:txBody>
                    <a:bodyPr/>
                    <a:lstStyle/>
                    <a:p>
                      <a:pPr algn="ctr" fontAlgn="b"/>
                      <a:endParaRPr lang="en-GB" sz="1000" b="1" i="0" u="none" strike="noStrike" dirty="0">
                        <a:solidFill>
                          <a:srgbClr val="FFFFFF"/>
                        </a:solidFill>
                        <a:effectLst/>
                        <a:latin typeface="Calibri" panose="020F0502020204030204" pitchFamily="34" charset="0"/>
                      </a:endParaRPr>
                    </a:p>
                  </a:txBody>
                  <a:tcPr marL="0" marR="0" marT="0" marB="0" anchor="b"/>
                </a:tc>
              </a:tr>
              <a:tr h="304800">
                <a:tc>
                  <a:txBody>
                    <a:bodyPr/>
                    <a:lstStyle/>
                    <a:p>
                      <a:pPr algn="ctr" fontAlgn="b"/>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dirty="0" smtClean="0">
                          <a:effectLst/>
                        </a:rPr>
                        <a:t>Rates (Rs.)</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Members</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Income</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Member</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Income </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Member</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Income </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Member</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Income</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Member</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Income </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Member</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c>
                  <a:txBody>
                    <a:bodyPr/>
                    <a:lstStyle/>
                    <a:p>
                      <a:pPr algn="ctr" fontAlgn="b"/>
                      <a:r>
                        <a:rPr lang="en-GB" sz="1000" u="none" strike="noStrike" dirty="0" smtClean="0">
                          <a:effectLst/>
                        </a:rPr>
                        <a:t>Income</a:t>
                      </a:r>
                      <a:endParaRPr lang="en-GB" sz="1000" b="1" i="0" u="none" strike="noStrike" dirty="0">
                        <a:solidFill>
                          <a:srgbClr val="FFFFFF"/>
                        </a:solidFill>
                        <a:effectLst/>
                        <a:latin typeface="Calibri" panose="020F0502020204030204" pitchFamily="34" charset="0"/>
                      </a:endParaRPr>
                    </a:p>
                  </a:txBody>
                  <a:tcPr marL="0" marR="0" marT="0" marB="0" anchor="b">
                    <a:solidFill>
                      <a:schemeClr val="tx2">
                        <a:lumMod val="20000"/>
                        <a:lumOff val="80000"/>
                      </a:schemeClr>
                    </a:solidFill>
                  </a:tcPr>
                </a:tc>
              </a:tr>
              <a:tr h="304800">
                <a:tc>
                  <a:txBody>
                    <a:bodyPr/>
                    <a:lstStyle/>
                    <a:p>
                      <a:pPr algn="ctr" fontAlgn="b"/>
                      <a:r>
                        <a:rPr lang="en-GB" sz="1000" b="1" u="none" strike="noStrike" dirty="0">
                          <a:solidFill>
                            <a:schemeClr val="bg1"/>
                          </a:solidFill>
                          <a:effectLst/>
                        </a:rPr>
                        <a:t> FCILT </a:t>
                      </a:r>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dirty="0">
                          <a:effectLst/>
                        </a:rPr>
                        <a:t>                      2,500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 147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367500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158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395000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167</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417,500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171</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427500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180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450000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189</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472500</a:t>
                      </a:r>
                      <a:endParaRPr lang="en-GB" sz="1000" b="0" i="0" u="none" strike="noStrike" dirty="0">
                        <a:solidFill>
                          <a:srgbClr val="000000"/>
                        </a:solidFill>
                        <a:effectLst/>
                        <a:latin typeface="Calibri" panose="020F0502020204030204" pitchFamily="34" charset="0"/>
                      </a:endParaRPr>
                    </a:p>
                  </a:txBody>
                  <a:tcPr marL="0" marR="0" marT="0" marB="0" anchor="b"/>
                </a:tc>
              </a:tr>
              <a:tr h="304800">
                <a:tc>
                  <a:txBody>
                    <a:bodyPr/>
                    <a:lstStyle/>
                    <a:p>
                      <a:pPr algn="ctr" fontAlgn="b"/>
                      <a:r>
                        <a:rPr lang="en-GB" sz="1000" b="1" u="none" strike="noStrike" dirty="0">
                          <a:solidFill>
                            <a:schemeClr val="bg1"/>
                          </a:solidFill>
                          <a:effectLst/>
                        </a:rPr>
                        <a:t> CMILT </a:t>
                      </a:r>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a:effectLst/>
                        </a:rPr>
                        <a:t>                      2,000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1036</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2072000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1151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2302000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1492</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2984000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1790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3580000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2148</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4296000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2578</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5156000</a:t>
                      </a:r>
                      <a:endParaRPr lang="en-GB" sz="1000" b="0" i="0" u="none" strike="noStrike" dirty="0">
                        <a:solidFill>
                          <a:srgbClr val="000000"/>
                        </a:solidFill>
                        <a:effectLst/>
                        <a:latin typeface="Calibri" panose="020F0502020204030204" pitchFamily="34" charset="0"/>
                      </a:endParaRPr>
                    </a:p>
                  </a:txBody>
                  <a:tcPr marL="0" marR="0" marT="0" marB="0" anchor="b"/>
                </a:tc>
              </a:tr>
              <a:tr h="304800">
                <a:tc>
                  <a:txBody>
                    <a:bodyPr/>
                    <a:lstStyle/>
                    <a:p>
                      <a:pPr algn="ctr" fontAlgn="b"/>
                      <a:r>
                        <a:rPr lang="en-GB" sz="1000" b="1" u="none" strike="noStrike" dirty="0">
                          <a:solidFill>
                            <a:schemeClr val="bg1"/>
                          </a:solidFill>
                          <a:effectLst/>
                        </a:rPr>
                        <a:t> MILT </a:t>
                      </a:r>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a:effectLst/>
                        </a:rPr>
                        <a:t>                      1,500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defTabSz="627063" fontAlgn="b"/>
                      <a:r>
                        <a:rPr lang="en-GB" sz="1000" u="none" strike="noStrike" dirty="0" smtClean="0">
                          <a:effectLst/>
                        </a:rPr>
                        <a:t>85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127500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108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162000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123</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184500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148</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222000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178</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267000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214</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321000</a:t>
                      </a:r>
                      <a:endParaRPr lang="en-GB" sz="1000" b="0" i="0" u="none" strike="noStrike" dirty="0">
                        <a:solidFill>
                          <a:srgbClr val="000000"/>
                        </a:solidFill>
                        <a:effectLst/>
                        <a:latin typeface="Calibri" panose="020F0502020204030204" pitchFamily="34" charset="0"/>
                      </a:endParaRPr>
                    </a:p>
                  </a:txBody>
                  <a:tcPr marL="0" marR="0" marT="0" marB="0" anchor="b"/>
                </a:tc>
              </a:tr>
              <a:tr h="304800">
                <a:tc>
                  <a:txBody>
                    <a:bodyPr/>
                    <a:lstStyle/>
                    <a:p>
                      <a:pPr algn="ctr" fontAlgn="b"/>
                      <a:r>
                        <a:rPr lang="en-GB" sz="1000" b="1" u="none" strike="noStrike" dirty="0">
                          <a:solidFill>
                            <a:schemeClr val="bg1"/>
                          </a:solidFill>
                          <a:effectLst/>
                        </a:rPr>
                        <a:t> AFT </a:t>
                      </a:r>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a:effectLst/>
                        </a:rPr>
                        <a:t>                      1,000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14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14000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40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40000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23</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23000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29</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29000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36</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36000</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45</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45000</a:t>
                      </a:r>
                      <a:endParaRPr lang="en-GB" sz="1000" b="0" i="0" u="none" strike="noStrike" dirty="0">
                        <a:solidFill>
                          <a:srgbClr val="000000"/>
                        </a:solidFill>
                        <a:effectLst/>
                        <a:latin typeface="Calibri" panose="020F0502020204030204" pitchFamily="34" charset="0"/>
                      </a:endParaRPr>
                    </a:p>
                  </a:txBody>
                  <a:tcPr marL="0" marR="0" marT="0" marB="0" anchor="b"/>
                </a:tc>
              </a:tr>
              <a:tr h="304800">
                <a:tc>
                  <a:txBody>
                    <a:bodyPr/>
                    <a:lstStyle/>
                    <a:p>
                      <a:pPr algn="ctr" fontAlgn="b"/>
                      <a:r>
                        <a:rPr lang="en-GB" sz="1000" b="1" u="none" strike="noStrike" dirty="0">
                          <a:solidFill>
                            <a:schemeClr val="bg1"/>
                          </a:solidFill>
                          <a:effectLst/>
                        </a:rPr>
                        <a:t> CORPORATE </a:t>
                      </a:r>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a:effectLst/>
                        </a:rPr>
                        <a:t>                 300,000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r>
              <a:tr h="304800">
                <a:tc>
                  <a:txBody>
                    <a:bodyPr/>
                    <a:lstStyle/>
                    <a:p>
                      <a:pPr algn="ctr" fontAlgn="b"/>
                      <a:r>
                        <a:rPr lang="en-GB" sz="1000" b="1" u="none" strike="noStrike" dirty="0">
                          <a:solidFill>
                            <a:schemeClr val="bg1"/>
                          </a:solidFill>
                          <a:effectLst/>
                        </a:rPr>
                        <a:t> Students </a:t>
                      </a:r>
                      <a:endParaRPr lang="en-GB" sz="1000" b="1" i="0" u="none" strike="noStrike" dirty="0">
                        <a:solidFill>
                          <a:schemeClr val="bg1"/>
                        </a:solidFill>
                        <a:effectLst/>
                        <a:latin typeface="Calibri" panose="020F0502020204030204" pitchFamily="34" charset="0"/>
                      </a:endParaRPr>
                    </a:p>
                  </a:txBody>
                  <a:tcPr marL="0" marR="0" marT="0" marB="0" anchor="b">
                    <a:solidFill>
                      <a:srgbClr val="CCCCFF"/>
                    </a:solidFill>
                  </a:tcPr>
                </a:tc>
                <a:tc>
                  <a:txBody>
                    <a:bodyPr/>
                    <a:lstStyle/>
                    <a:p>
                      <a:pPr algn="ctr" fontAlgn="b"/>
                      <a:r>
                        <a:rPr lang="en-GB" sz="1000" u="none" strike="noStrike">
                          <a:effectLst/>
                        </a:rPr>
                        <a:t>                      1,500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u="none" strike="noStrike" dirty="0">
                          <a:effectLst/>
                        </a:rPr>
                        <a:t>                            -   </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000" b="0" i="0" u="none" strike="noStrike" dirty="0" smtClean="0">
                          <a:solidFill>
                            <a:srgbClr val="000000"/>
                          </a:solidFill>
                          <a:effectLst/>
                          <a:latin typeface="Calibri" panose="020F0502020204030204" pitchFamily="34" charset="0"/>
                        </a:rPr>
                        <a:t>-</a:t>
                      </a:r>
                      <a:endParaRPr lang="en-GB" sz="1000" b="0" i="0" u="none" strike="noStrike" dirty="0">
                        <a:solidFill>
                          <a:srgbClr val="000000"/>
                        </a:solidFill>
                        <a:effectLst/>
                        <a:latin typeface="Calibri" panose="020F0502020204030204" pitchFamily="34" charset="0"/>
                      </a:endParaRPr>
                    </a:p>
                  </a:txBody>
                  <a:tcPr marL="0" marR="0" marT="0" marB="0" anchor="b"/>
                </a:tc>
              </a:tr>
              <a:tr h="304800">
                <a:tc>
                  <a:txBody>
                    <a:bodyPr/>
                    <a:lstStyle/>
                    <a:p>
                      <a:pPr algn="ctr" fontAlgn="b"/>
                      <a:r>
                        <a:rPr lang="en-GB" sz="1000" b="1" u="none" strike="noStrike" dirty="0">
                          <a:solidFill>
                            <a:schemeClr val="bg1"/>
                          </a:solidFill>
                          <a:effectLst/>
                        </a:rPr>
                        <a:t> TOTAL </a:t>
                      </a:r>
                      <a:endParaRPr lang="en-GB" sz="1000" b="1" u="none" strike="noStrike" dirty="0" smtClean="0">
                        <a:solidFill>
                          <a:schemeClr val="bg1"/>
                        </a:solidFill>
                        <a:effectLst/>
                      </a:endParaRPr>
                    </a:p>
                    <a:p>
                      <a:pPr algn="ctr" fontAlgn="b"/>
                      <a:r>
                        <a:rPr lang="en-GB" sz="1000" b="1" u="none" strike="noStrike" dirty="0" smtClean="0">
                          <a:solidFill>
                            <a:schemeClr val="bg1"/>
                          </a:solidFill>
                          <a:effectLst/>
                        </a:rPr>
                        <a:t>MEMBERS/ Income</a:t>
                      </a:r>
                      <a:endParaRPr lang="en-GB" sz="1000" b="1" i="0" u="none" strike="noStrike" dirty="0">
                        <a:solidFill>
                          <a:schemeClr val="bg1"/>
                        </a:solidFill>
                        <a:effectLst/>
                        <a:latin typeface="Calibri" panose="020F0502020204030204" pitchFamily="34" charset="0"/>
                      </a:endParaRPr>
                    </a:p>
                  </a:txBody>
                  <a:tcPr marL="0" marR="0" marT="0" marB="0" anchor="b">
                    <a:solidFill>
                      <a:srgbClr val="FFC000"/>
                    </a:solidFill>
                  </a:tcPr>
                </a:tc>
                <a:tc>
                  <a:txBody>
                    <a:bodyPr/>
                    <a:lstStyle/>
                    <a:p>
                      <a:pPr algn="ctr" fontAlgn="b"/>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u="none" strike="noStrike" dirty="0">
                          <a:effectLst/>
                        </a:rPr>
                        <a:t>            </a:t>
                      </a:r>
                      <a:r>
                        <a:rPr lang="en-GB" sz="1000" b="1" u="none" strike="noStrike" dirty="0" smtClean="0">
                          <a:effectLst/>
                        </a:rPr>
                        <a:t>1,282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1" u="none" strike="noStrike" dirty="0" smtClean="0">
                          <a:effectLst/>
                        </a:rPr>
                        <a:t>2581000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u="none" strike="noStrike" dirty="0" smtClean="0">
                          <a:effectLst/>
                        </a:rPr>
                        <a:t>1457</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1" i="0" u="none" strike="noStrike" dirty="0" smtClean="0">
                          <a:solidFill>
                            <a:srgbClr val="000000"/>
                          </a:solidFill>
                          <a:effectLst/>
                          <a:latin typeface="Calibri" panose="020F0502020204030204" pitchFamily="34" charset="0"/>
                        </a:rPr>
                        <a:t>2899000</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u="none" strike="noStrike" dirty="0">
                          <a:effectLst/>
                        </a:rPr>
                        <a:t>  </a:t>
                      </a:r>
                      <a:r>
                        <a:rPr lang="en-GB" sz="1000" b="1" u="none" strike="noStrike" dirty="0" smtClean="0">
                          <a:effectLst/>
                        </a:rPr>
                        <a:t>1805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1" i="0" u="none" strike="noStrike" dirty="0" smtClean="0">
                          <a:solidFill>
                            <a:srgbClr val="000000"/>
                          </a:solidFill>
                          <a:effectLst/>
                          <a:latin typeface="Calibri" panose="020F0502020204030204" pitchFamily="34" charset="0"/>
                        </a:rPr>
                        <a:t>3609000</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u="none" strike="noStrike" dirty="0">
                          <a:effectLst/>
                        </a:rPr>
                        <a:t>   </a:t>
                      </a:r>
                      <a:r>
                        <a:rPr lang="en-GB" sz="1000" b="1" u="none" strike="noStrike" dirty="0" smtClean="0">
                          <a:effectLst/>
                        </a:rPr>
                        <a:t>2138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i="0" u="none" strike="noStrike" dirty="0" smtClean="0">
                          <a:solidFill>
                            <a:srgbClr val="000000"/>
                          </a:solidFill>
                          <a:effectLst/>
                          <a:latin typeface="Calibri" panose="020F0502020204030204" pitchFamily="34" charset="0"/>
                        </a:rPr>
                        <a:t>4258500</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u="none" strike="noStrike" dirty="0">
                          <a:effectLst/>
                        </a:rPr>
                        <a:t>                </a:t>
                      </a:r>
                      <a:r>
                        <a:rPr lang="en-GB" sz="1000" b="1" u="none" strike="noStrike" dirty="0" smtClean="0">
                          <a:effectLst/>
                        </a:rPr>
                        <a:t>2542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i="0" u="none" strike="noStrike" dirty="0" smtClean="0">
                          <a:solidFill>
                            <a:srgbClr val="000000"/>
                          </a:solidFill>
                          <a:effectLst/>
                          <a:latin typeface="Calibri" panose="020F0502020204030204" pitchFamily="34" charset="0"/>
                        </a:rPr>
                        <a:t>5049000</a:t>
                      </a:r>
                      <a:r>
                        <a:rPr lang="en-GB" sz="1000" b="1" u="none" strike="noStrike" dirty="0" smtClean="0">
                          <a:effectLst/>
                        </a:rPr>
                        <a:t>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u="none" strike="noStrike" dirty="0">
                          <a:effectLst/>
                        </a:rPr>
                        <a:t> </a:t>
                      </a:r>
                      <a:r>
                        <a:rPr lang="en-GB" sz="1000" b="1" u="none" strike="noStrike" dirty="0" smtClean="0">
                          <a:effectLst/>
                        </a:rPr>
                        <a:t>3026 </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b="1" i="0" u="none" strike="noStrike" dirty="0" smtClean="0">
                          <a:solidFill>
                            <a:srgbClr val="000000"/>
                          </a:solidFill>
                          <a:effectLst/>
                          <a:latin typeface="Calibri" panose="020F0502020204030204" pitchFamily="34" charset="0"/>
                        </a:rPr>
                        <a:t>5994500</a:t>
                      </a:r>
                      <a:endParaRPr lang="en-GB" sz="1000" b="1"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r>
              <a:tr h="304800">
                <a:tc>
                  <a:txBody>
                    <a:bodyPr/>
                    <a:lstStyle/>
                    <a:p>
                      <a:pPr algn="ctr" fontAlgn="b"/>
                      <a:r>
                        <a:rPr lang="en-GB" sz="1000" b="1" u="none" strike="noStrike" dirty="0" smtClean="0">
                          <a:solidFill>
                            <a:schemeClr val="bg1"/>
                          </a:solidFill>
                          <a:effectLst/>
                        </a:rPr>
                        <a:t>Actual /</a:t>
                      </a:r>
                      <a:r>
                        <a:rPr lang="en-GB" sz="1000" b="1" u="none" strike="noStrike" baseline="0" dirty="0" smtClean="0">
                          <a:solidFill>
                            <a:schemeClr val="bg1"/>
                          </a:solidFill>
                          <a:effectLst/>
                        </a:rPr>
                        <a:t> Expected </a:t>
                      </a:r>
                      <a:r>
                        <a:rPr lang="en-GB" sz="1000" b="1" u="none" strike="noStrike" dirty="0" smtClean="0">
                          <a:solidFill>
                            <a:schemeClr val="bg1"/>
                          </a:solidFill>
                          <a:effectLst/>
                        </a:rPr>
                        <a:t>Collections about 40% </a:t>
                      </a:r>
                      <a:endParaRPr lang="en-GB" sz="1000" b="1" i="0" u="none" strike="noStrike" dirty="0">
                        <a:solidFill>
                          <a:schemeClr val="bg1"/>
                        </a:solidFill>
                        <a:effectLst/>
                        <a:latin typeface="Calibri" panose="020F0502020204030204" pitchFamily="34" charset="0"/>
                      </a:endParaRPr>
                    </a:p>
                  </a:txBody>
                  <a:tcPr marL="0" marR="0" marT="0" marB="0" anchor="b">
                    <a:solidFill>
                      <a:srgbClr val="FFC000"/>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smtClean="0">
                          <a:effectLst/>
                        </a:rPr>
                        <a:t>1093864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smtClean="0">
                          <a:effectLst/>
                        </a:rPr>
                        <a:t>  1159600    </a:t>
                      </a:r>
                      <a:endParaRPr lang="en-GB" sz="10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r>
                        <a:rPr lang="en-GB" sz="1000" b="1" u="none" strike="noStrike" dirty="0" smtClean="0">
                          <a:effectLst/>
                        </a:rPr>
                        <a:t>1443600            </a:t>
                      </a:r>
                      <a:endParaRPr lang="en-GB" sz="1000" b="1" i="0" u="none" strike="noStrike" dirty="0">
                        <a:solidFill>
                          <a:srgbClr val="0000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1" u="none" strike="noStrike" dirty="0" smtClean="0">
                          <a:effectLst/>
                        </a:rPr>
                        <a:t>1703400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1" u="none" strike="noStrike" dirty="0" smtClean="0">
                          <a:effectLst/>
                        </a:rPr>
                        <a:t>  2019600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b"/>
                      <a:r>
                        <a:rPr lang="en-GB" sz="1000" b="1" u="none" strike="noStrike" dirty="0">
                          <a:effectLst/>
                        </a:rPr>
                        <a:t>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1" u="none" strike="noStrike" dirty="0" smtClean="0">
                          <a:effectLst/>
                        </a:rPr>
                        <a:t>     2397800     </a:t>
                      </a:r>
                      <a:endParaRPr lang="en-GB" sz="1000" b="1" i="0" u="none" strike="noStrike" dirty="0">
                        <a:solidFill>
                          <a:srgbClr val="FA7D00"/>
                        </a:solidFill>
                        <a:effectLst/>
                        <a:latin typeface="Calibri" panose="020F0502020204030204" pitchFamily="34" charset="0"/>
                      </a:endParaRPr>
                    </a:p>
                  </a:txBody>
                  <a:tcPr marL="0" marR="0" marT="0" marB="0" anchor="ctr">
                    <a:solidFill>
                      <a:schemeClr val="accent2">
                        <a:lumMod val="20000"/>
                        <a:lumOff val="80000"/>
                      </a:schemeClr>
                    </a:solidFill>
                  </a:tcPr>
                </a:tc>
              </a:tr>
              <a:tr h="304800">
                <a:tc>
                  <a:txBody>
                    <a:bodyPr/>
                    <a:lstStyle/>
                    <a:p>
                      <a:pPr algn="ctr" fontAlgn="b"/>
                      <a:r>
                        <a:rPr lang="en-GB" sz="1000" b="1" u="none" strike="noStrike" dirty="0">
                          <a:solidFill>
                            <a:schemeClr val="bg1"/>
                          </a:solidFill>
                          <a:effectLst/>
                        </a:rPr>
                        <a:t> CILT PAK SHARE </a:t>
                      </a:r>
                      <a:endParaRPr lang="en-GB" sz="1000" b="1" i="0" u="none" strike="noStrike" dirty="0">
                        <a:solidFill>
                          <a:schemeClr val="bg1"/>
                        </a:solidFill>
                        <a:effectLst/>
                        <a:latin typeface="Calibri" panose="020F0502020204030204" pitchFamily="34" charset="0"/>
                      </a:endParaRPr>
                    </a:p>
                  </a:txBody>
                  <a:tcPr marL="0" marR="0" marT="0" marB="0" anchor="b">
                    <a:solidFill>
                      <a:srgbClr val="FFC000"/>
                    </a:solidFill>
                  </a:tcPr>
                </a:tc>
                <a:tc>
                  <a:txBody>
                    <a:bodyPr/>
                    <a:lstStyle/>
                    <a:p>
                      <a:pPr algn="ctr"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850885</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845396</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987760</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1112029</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1263801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1445013</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r>
              <a:tr h="304800">
                <a:tc>
                  <a:txBody>
                    <a:bodyPr/>
                    <a:lstStyle/>
                    <a:p>
                      <a:pPr algn="ctr" fontAlgn="b"/>
                      <a:r>
                        <a:rPr lang="en-GB" sz="1000" b="1" u="none" strike="noStrike" dirty="0">
                          <a:solidFill>
                            <a:schemeClr val="bg1"/>
                          </a:solidFill>
                          <a:effectLst/>
                        </a:rPr>
                        <a:t> CILT INT SHARE </a:t>
                      </a:r>
                      <a:endParaRPr lang="en-GB" sz="1000" b="1" i="0" u="none" strike="noStrike" dirty="0">
                        <a:solidFill>
                          <a:schemeClr val="bg1"/>
                        </a:solidFill>
                        <a:effectLst/>
                        <a:latin typeface="Calibri" panose="020F0502020204030204" pitchFamily="34" charset="0"/>
                      </a:endParaRPr>
                    </a:p>
                  </a:txBody>
                  <a:tcPr marL="0" marR="0" marT="0" marB="0" anchor="b">
                    <a:solidFill>
                      <a:srgbClr val="FFC000"/>
                    </a:solidFill>
                  </a:tcPr>
                </a:tc>
                <a:tc>
                  <a:txBody>
                    <a:bodyPr/>
                    <a:lstStyle/>
                    <a:p>
                      <a:pPr algn="ctr" fontAlgn="b"/>
                      <a:r>
                        <a:rPr lang="en-GB" sz="1000" u="none" strike="noStrike" dirty="0">
                          <a:effectLst/>
                        </a:rPr>
                        <a:t>                         407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smtClean="0">
                          <a:effectLst/>
                        </a:rPr>
                        <a:t>597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242979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smtClean="0">
                          <a:effectLst/>
                        </a:rPr>
                        <a:t>  772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314204</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1120</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455840</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1453</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591371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1857</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755799 </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2341</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c>
                  <a:txBody>
                    <a:bodyPr/>
                    <a:lstStyle/>
                    <a:p>
                      <a:pPr algn="ctr" fontAlgn="b"/>
                      <a:r>
                        <a:rPr lang="en-GB" sz="1000" u="none" strike="noStrike" dirty="0">
                          <a:effectLst/>
                        </a:rPr>
                        <a:t>               </a:t>
                      </a:r>
                      <a:r>
                        <a:rPr lang="en-GB" sz="1000" u="none" strike="noStrike" dirty="0" smtClean="0">
                          <a:effectLst/>
                        </a:rPr>
                        <a:t>952787</a:t>
                      </a:r>
                      <a:endParaRPr lang="en-GB" sz="1000" b="0" i="0" u="none" strike="noStrike" dirty="0">
                        <a:solidFill>
                          <a:srgbClr val="000000"/>
                        </a:solidFill>
                        <a:effectLst/>
                        <a:latin typeface="Calibri" panose="020F0502020204030204" pitchFamily="34" charset="0"/>
                      </a:endParaRPr>
                    </a:p>
                  </a:txBody>
                  <a:tcPr marL="0" marR="0" marT="0" marB="0" anchor="b">
                    <a:solidFill>
                      <a:schemeClr val="accent2">
                        <a:lumMod val="20000"/>
                        <a:lumOff val="80000"/>
                      </a:schemeClr>
                    </a:solidFill>
                  </a:tcPr>
                </a:tc>
              </a:tr>
            </a:tbl>
          </a:graphicData>
        </a:graphic>
      </p:graphicFrame>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39/43</a:t>
            </a:r>
            <a:endParaRPr lang="en-US" sz="1000" dirty="0"/>
          </a:p>
        </p:txBody>
      </p:sp>
      <p:sp>
        <p:nvSpPr>
          <p:cNvPr id="6" name="TextBox 5"/>
          <p:cNvSpPr txBox="1"/>
          <p:nvPr/>
        </p:nvSpPr>
        <p:spPr>
          <a:xfrm>
            <a:off x="7633076" y="385578"/>
            <a:ext cx="1571636" cy="276999"/>
          </a:xfrm>
          <a:prstGeom prst="rect">
            <a:avLst/>
          </a:prstGeom>
          <a:noFill/>
        </p:spPr>
        <p:txBody>
          <a:bodyPr wrap="square" rtlCol="0">
            <a:spAutoFit/>
          </a:bodyPr>
          <a:lstStyle/>
          <a:p>
            <a:r>
              <a:rPr lang="en-US" sz="1200" dirty="0" smtClean="0"/>
              <a:t>Revenue in Rupees</a:t>
            </a:r>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38188" y="0"/>
          <a:ext cx="8405812" cy="5325358"/>
        </p:xfrm>
        <a:graphic>
          <a:graphicData uri="http://schemas.openxmlformats.org/drawingml/2006/table">
            <a:tbl>
              <a:tblPr>
                <a:tableStyleId>{8799B23B-EC83-4686-B30A-512413B5E67A}</a:tableStyleId>
              </a:tblPr>
              <a:tblGrid>
                <a:gridCol w="313867"/>
                <a:gridCol w="1894014"/>
                <a:gridCol w="981278"/>
                <a:gridCol w="974061"/>
                <a:gridCol w="1060648"/>
                <a:gridCol w="1060648"/>
                <a:gridCol w="1060648"/>
                <a:gridCol w="1060648"/>
              </a:tblGrid>
              <a:tr h="155864">
                <a:tc rowSpan="2" gridSpan="2">
                  <a:txBody>
                    <a:bodyPr/>
                    <a:lstStyle/>
                    <a:p>
                      <a:pPr algn="ctr" fontAlgn="b"/>
                      <a:r>
                        <a:rPr lang="en-GB" sz="1000" u="none" strike="noStrike" dirty="0">
                          <a:effectLst/>
                        </a:rPr>
                        <a:t> </a:t>
                      </a:r>
                      <a:endParaRPr lang="en-GB" sz="1000" b="1" i="0" u="none" strike="noStrike" dirty="0">
                        <a:solidFill>
                          <a:srgbClr val="FFFFFF"/>
                        </a:solidFill>
                        <a:effectLst/>
                        <a:latin typeface="Calibri" panose="020F0502020204030204" pitchFamily="34" charset="0"/>
                      </a:endParaRPr>
                    </a:p>
                  </a:txBody>
                  <a:tcPr marL="0" marR="0" marT="0" marB="0" anchor="b">
                    <a:solidFill>
                      <a:schemeClr val="bg1">
                        <a:lumMod val="95000"/>
                      </a:schemeClr>
                    </a:solidFill>
                  </a:tcPr>
                </a:tc>
                <a:tc rowSpan="2" hMerge="1">
                  <a:txBody>
                    <a:bodyPr/>
                    <a:lstStyle/>
                    <a:p>
                      <a:endParaRPr lang="en-GB"/>
                    </a:p>
                  </a:txBody>
                  <a:tcPr/>
                </a:tc>
                <a:tc>
                  <a:txBody>
                    <a:bodyPr/>
                    <a:lstStyle/>
                    <a:p>
                      <a:pPr algn="ctr" fontAlgn="b"/>
                      <a:r>
                        <a:rPr lang="en-GB" sz="1000" u="none" strike="noStrike">
                          <a:effectLst/>
                        </a:rPr>
                        <a:t>Actual</a:t>
                      </a:r>
                      <a:endParaRPr lang="en-GB" sz="1000" b="1" i="0" u="none" strike="noStrike">
                        <a:solidFill>
                          <a:srgbClr val="FFFFFF"/>
                        </a:solidFill>
                        <a:effectLst/>
                        <a:latin typeface="Calibri" panose="020F0502020204030204" pitchFamily="34" charset="0"/>
                      </a:endParaRPr>
                    </a:p>
                  </a:txBody>
                  <a:tcPr marL="0" marR="0" marT="0" marB="0" anchor="b">
                    <a:solidFill>
                      <a:srgbClr val="ABB9B9"/>
                    </a:solidFill>
                  </a:tcPr>
                </a:tc>
                <a:tc gridSpan="5">
                  <a:txBody>
                    <a:bodyPr/>
                    <a:lstStyle/>
                    <a:p>
                      <a:pPr algn="ctr" fontAlgn="b"/>
                      <a:r>
                        <a:rPr lang="en-GB" sz="1000" u="none" strike="noStrike" dirty="0">
                          <a:effectLst/>
                        </a:rPr>
                        <a:t>Forecast</a:t>
                      </a:r>
                      <a:endParaRPr lang="en-GB" sz="1000" b="1" i="0" u="none" strike="noStrike" dirty="0">
                        <a:solidFill>
                          <a:srgbClr val="FFFFFF"/>
                        </a:solidFill>
                        <a:effectLst/>
                        <a:latin typeface="Calibri" panose="020F0502020204030204" pitchFamily="34" charset="0"/>
                      </a:endParaRPr>
                    </a:p>
                  </a:txBody>
                  <a:tcPr marL="0" marR="0" marT="0" marB="0" anchor="b">
                    <a:solidFill>
                      <a:srgbClr val="ABB9B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55864">
                <a:tc gridSpan="2" vMerge="1">
                  <a:txBody>
                    <a:bodyPr/>
                    <a:lstStyle/>
                    <a:p>
                      <a:endParaRPr lang="en-GB"/>
                    </a:p>
                  </a:txBody>
                  <a:tcPr/>
                </a:tc>
                <a:tc hMerge="1" vMerge="1">
                  <a:txBody>
                    <a:bodyPr/>
                    <a:lstStyle/>
                    <a:p>
                      <a:endParaRPr lang="en-GB"/>
                    </a:p>
                  </a:txBody>
                  <a:tcPr/>
                </a:tc>
                <a:tc>
                  <a:txBody>
                    <a:bodyPr/>
                    <a:lstStyle/>
                    <a:p>
                      <a:pPr algn="ctr" fontAlgn="ctr"/>
                      <a:r>
                        <a:rPr lang="en-GB" sz="1000" u="none" strike="noStrike">
                          <a:effectLst/>
                        </a:rPr>
                        <a:t>2015</a:t>
                      </a:r>
                      <a:endParaRPr lang="en-GB" sz="1000" b="1" i="0" u="none" strike="noStrike">
                        <a:solidFill>
                          <a:srgbClr val="FFFFFF"/>
                        </a:solidFill>
                        <a:effectLst/>
                        <a:latin typeface="Calibri" panose="020F0502020204030204" pitchFamily="34" charset="0"/>
                      </a:endParaRPr>
                    </a:p>
                  </a:txBody>
                  <a:tcPr marL="0" marR="0" marT="0" marB="0" anchor="ctr">
                    <a:solidFill>
                      <a:srgbClr val="ABB9B9"/>
                    </a:solidFill>
                  </a:tcPr>
                </a:tc>
                <a:tc>
                  <a:txBody>
                    <a:bodyPr/>
                    <a:lstStyle/>
                    <a:p>
                      <a:pPr algn="ctr" fontAlgn="b"/>
                      <a:r>
                        <a:rPr lang="en-GB" sz="1000" u="none" strike="noStrike" dirty="0">
                          <a:effectLst/>
                        </a:rPr>
                        <a:t>2016</a:t>
                      </a:r>
                      <a:endParaRPr lang="en-GB" sz="1000" b="1" i="0" u="none" strike="noStrike" dirty="0">
                        <a:solidFill>
                          <a:srgbClr val="FFFFFF"/>
                        </a:solidFill>
                        <a:effectLst/>
                        <a:latin typeface="Calibri" panose="020F0502020204030204" pitchFamily="34" charset="0"/>
                      </a:endParaRPr>
                    </a:p>
                  </a:txBody>
                  <a:tcPr marL="0" marR="0" marT="0" marB="0" anchor="b">
                    <a:solidFill>
                      <a:srgbClr val="ABB9B9"/>
                    </a:solidFill>
                  </a:tcPr>
                </a:tc>
                <a:tc>
                  <a:txBody>
                    <a:bodyPr/>
                    <a:lstStyle/>
                    <a:p>
                      <a:pPr algn="ctr" fontAlgn="b"/>
                      <a:r>
                        <a:rPr lang="en-GB" sz="1000" u="none" strike="noStrike" dirty="0">
                          <a:effectLst/>
                        </a:rPr>
                        <a:t>2017</a:t>
                      </a:r>
                      <a:endParaRPr lang="en-GB" sz="1000" b="1" i="0" u="none" strike="noStrike" dirty="0">
                        <a:solidFill>
                          <a:srgbClr val="FFFFFF"/>
                        </a:solidFill>
                        <a:effectLst/>
                        <a:latin typeface="Calibri" panose="020F0502020204030204" pitchFamily="34" charset="0"/>
                      </a:endParaRPr>
                    </a:p>
                  </a:txBody>
                  <a:tcPr marL="0" marR="0" marT="0" marB="0" anchor="b">
                    <a:solidFill>
                      <a:srgbClr val="ABB9B9"/>
                    </a:solidFill>
                  </a:tcPr>
                </a:tc>
                <a:tc>
                  <a:txBody>
                    <a:bodyPr/>
                    <a:lstStyle/>
                    <a:p>
                      <a:pPr algn="ctr" fontAlgn="b"/>
                      <a:r>
                        <a:rPr lang="en-GB" sz="1000" u="none" strike="noStrike" dirty="0">
                          <a:effectLst/>
                        </a:rPr>
                        <a:t>2018</a:t>
                      </a:r>
                      <a:endParaRPr lang="en-GB" sz="1000" b="1" i="0" u="none" strike="noStrike" dirty="0">
                        <a:solidFill>
                          <a:srgbClr val="FFFFFF"/>
                        </a:solidFill>
                        <a:effectLst/>
                        <a:latin typeface="Calibri" panose="020F0502020204030204" pitchFamily="34" charset="0"/>
                      </a:endParaRPr>
                    </a:p>
                  </a:txBody>
                  <a:tcPr marL="0" marR="0" marT="0" marB="0" anchor="b">
                    <a:solidFill>
                      <a:srgbClr val="ABB9B9"/>
                    </a:solidFill>
                  </a:tcPr>
                </a:tc>
                <a:tc>
                  <a:txBody>
                    <a:bodyPr/>
                    <a:lstStyle/>
                    <a:p>
                      <a:pPr algn="ctr" fontAlgn="b"/>
                      <a:r>
                        <a:rPr lang="en-GB" sz="1000" u="none" strike="noStrike" dirty="0">
                          <a:effectLst/>
                        </a:rPr>
                        <a:t>2019</a:t>
                      </a:r>
                      <a:endParaRPr lang="en-GB" sz="1000" b="1" i="0" u="none" strike="noStrike" dirty="0">
                        <a:solidFill>
                          <a:srgbClr val="FFFFFF"/>
                        </a:solidFill>
                        <a:effectLst/>
                        <a:latin typeface="Calibri" panose="020F0502020204030204" pitchFamily="34" charset="0"/>
                      </a:endParaRPr>
                    </a:p>
                  </a:txBody>
                  <a:tcPr marL="0" marR="0" marT="0" marB="0" anchor="b">
                    <a:solidFill>
                      <a:srgbClr val="ABB9B9"/>
                    </a:solidFill>
                  </a:tcPr>
                </a:tc>
                <a:tc>
                  <a:txBody>
                    <a:bodyPr/>
                    <a:lstStyle/>
                    <a:p>
                      <a:pPr algn="ctr" fontAlgn="b"/>
                      <a:r>
                        <a:rPr lang="en-GB" sz="1000" u="none" strike="noStrike" dirty="0">
                          <a:effectLst/>
                        </a:rPr>
                        <a:t>2020</a:t>
                      </a:r>
                      <a:endParaRPr lang="en-GB" sz="1000" b="1" i="0" u="none" strike="noStrike" dirty="0">
                        <a:solidFill>
                          <a:srgbClr val="FFFFFF"/>
                        </a:solidFill>
                        <a:effectLst/>
                        <a:latin typeface="Calibri" panose="020F0502020204030204" pitchFamily="34" charset="0"/>
                      </a:endParaRPr>
                    </a:p>
                  </a:txBody>
                  <a:tcPr marL="0" marR="0" marT="0" marB="0" anchor="b">
                    <a:solidFill>
                      <a:srgbClr val="ABB9B9"/>
                    </a:solidFill>
                  </a:tcPr>
                </a:tc>
              </a:tr>
              <a:tr h="155864">
                <a:tc gridSpan="2">
                  <a:txBody>
                    <a:bodyPr/>
                    <a:lstStyle/>
                    <a:p>
                      <a:pPr algn="ctr" fontAlgn="b"/>
                      <a:r>
                        <a:rPr lang="en-GB" sz="1000" u="none" strike="noStrike" dirty="0" smtClean="0">
                          <a:effectLst/>
                        </a:rPr>
                        <a:t>INCOME</a:t>
                      </a:r>
                      <a:endParaRPr lang="en-GB" sz="1000" b="1"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200" b="0" i="0" u="none" strike="noStrike" dirty="0">
                        <a:effectLst/>
                        <a:latin typeface="Arial" panose="020B0604020202020204" pitchFamily="34" charset="0"/>
                      </a:endParaRPr>
                    </a:p>
                  </a:txBody>
                  <a:tcPr marL="0" marR="0" marT="0" marB="0" anchor="b"/>
                </a:tc>
                <a:tc>
                  <a:txBody>
                    <a:bodyPr/>
                    <a:lstStyle/>
                    <a:p>
                      <a:endParaRPr lang="en-US" dirty="0"/>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dirty="0"/>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Memberships</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0" u="none" strike="noStrike" dirty="0" smtClean="0">
                          <a:effectLst/>
                        </a:rPr>
                        <a:t>1093864</a:t>
                      </a:r>
                      <a:r>
                        <a:rPr lang="en-GB" sz="1000" b="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0" u="none" strike="noStrike" dirty="0" smtClean="0">
                          <a:effectLst/>
                        </a:rPr>
                        <a:t>1159600 </a:t>
                      </a:r>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0" u="none" strike="noStrike" dirty="0" smtClean="0">
                          <a:effectLst/>
                        </a:rPr>
                        <a:t>1443600</a:t>
                      </a:r>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b="0" u="none" strike="noStrike" dirty="0" smtClean="0">
                          <a:effectLst/>
                        </a:rPr>
                        <a:t>1703400</a:t>
                      </a:r>
                      <a:r>
                        <a:rPr lang="en-GB" sz="1000" b="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b="0" u="none" strike="noStrike" dirty="0" smtClean="0">
                          <a:effectLst/>
                        </a:rPr>
                        <a:t>2019600</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b="0" u="none" strike="noStrike" dirty="0" smtClean="0">
                          <a:effectLst/>
                        </a:rPr>
                        <a:t>2397800</a:t>
                      </a:r>
                      <a:endParaRPr lang="en-GB" sz="1000" b="0" i="0" u="none" strike="noStrike" dirty="0">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Education &amp; Training</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u="none" strike="noStrike" dirty="0" smtClean="0">
                          <a:effectLst/>
                        </a:rPr>
                        <a:t>390,315</a:t>
                      </a:r>
                      <a:r>
                        <a:rPr lang="en-GB" sz="1800" u="none" strike="noStrike" dirty="0" smtClean="0">
                          <a:effectLst/>
                        </a:rPr>
                        <a:t> </a:t>
                      </a:r>
                      <a:endParaRPr lang="en-US" dirty="0"/>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u="none" strike="noStrike" dirty="0" smtClean="0">
                          <a:effectLst/>
                        </a:rPr>
                        <a:t>429346</a:t>
                      </a:r>
                      <a:endParaRPr lang="en-US" dirty="0"/>
                    </a:p>
                  </a:txBody>
                  <a:tcPr marL="0" marR="0" marT="0" marB="0" anchor="ctr"/>
                </a:tc>
                <a:tc>
                  <a:txBody>
                    <a:bodyPr/>
                    <a:lstStyle/>
                    <a:p>
                      <a:pPr algn="ctr" fontAlgn="b"/>
                      <a:r>
                        <a:rPr lang="en-GB" sz="1000" u="none" strike="noStrike" dirty="0" smtClean="0">
                          <a:effectLst/>
                        </a:rPr>
                        <a:t>472280</a:t>
                      </a:r>
                      <a:endParaRPr lang="en-GB" sz="1000" b="0" i="0" u="none" strike="noStrike" dirty="0">
                        <a:effectLst/>
                        <a:latin typeface="Arial" panose="020B0604020202020204" pitchFamily="34" charset="0"/>
                      </a:endParaRPr>
                    </a:p>
                  </a:txBody>
                  <a:tcPr marL="0" marR="0" marT="0" marB="0" anchor="ctr"/>
                </a:tc>
                <a:tc>
                  <a:txBody>
                    <a:bodyPr/>
                    <a:lstStyle/>
                    <a:p>
                      <a:pPr algn="ctr" fontAlgn="b"/>
                      <a:r>
                        <a:rPr lang="en-GB" sz="1000" u="none" strike="noStrike" dirty="0" smtClean="0">
                          <a:effectLst/>
                        </a:rPr>
                        <a:t>519508</a:t>
                      </a:r>
                      <a:endParaRPr lang="en-GB" sz="1000" b="0" i="0" u="none" strike="noStrike" dirty="0">
                        <a:effectLst/>
                        <a:latin typeface="Arial" panose="020B0604020202020204" pitchFamily="34" charset="0"/>
                      </a:endParaRPr>
                    </a:p>
                  </a:txBody>
                  <a:tcPr marL="0" marR="0" marT="0" marB="0" anchor="ctr"/>
                </a:tc>
                <a:tc>
                  <a:txBody>
                    <a:bodyPr/>
                    <a:lstStyle/>
                    <a:p>
                      <a:pPr algn="ctr" fontAlgn="b"/>
                      <a:r>
                        <a:rPr lang="en-GB" sz="1000" u="none" strike="noStrike" dirty="0">
                          <a:effectLst/>
                        </a:rPr>
                        <a:t>      </a:t>
                      </a:r>
                      <a:r>
                        <a:rPr lang="en-GB" sz="1000" u="none" strike="noStrike" dirty="0" smtClean="0">
                          <a:effectLst/>
                        </a:rPr>
                        <a:t>571458</a:t>
                      </a:r>
                      <a:endParaRPr lang="en-GB" sz="1000" b="0" i="0" u="none" strike="noStrike" dirty="0">
                        <a:effectLst/>
                        <a:latin typeface="Arial" panose="020B0604020202020204" pitchFamily="34" charset="0"/>
                      </a:endParaRPr>
                    </a:p>
                  </a:txBody>
                  <a:tcPr marL="0" marR="0" marT="0" marB="0" anchor="ctr"/>
                </a:tc>
                <a:tc>
                  <a:txBody>
                    <a:bodyPr/>
                    <a:lstStyle/>
                    <a:p>
                      <a:pPr algn="ctr" fontAlgn="b"/>
                      <a:r>
                        <a:rPr lang="en-GB" sz="1000" u="none" strike="noStrike" dirty="0" smtClean="0">
                          <a:effectLst/>
                        </a:rPr>
                        <a:t>628603</a:t>
                      </a:r>
                      <a:endParaRPr lang="en-GB" sz="1000" b="0" i="0" u="none" strike="noStrike" dirty="0">
                        <a:effectLst/>
                        <a:latin typeface="Arial" panose="020B0604020202020204" pitchFamily="34" charset="0"/>
                      </a:endParaRPr>
                    </a:p>
                  </a:txBody>
                  <a:tcPr marL="0" marR="0" marT="0" marB="0" anchor="ctr"/>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Accreditation </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dirty="0">
                        <a:effectLst/>
                        <a:latin typeface="Arial" panose="020B0604020202020204" pitchFamily="34" charset="0"/>
                      </a:endParaRPr>
                    </a:p>
                  </a:txBody>
                  <a:tcPr marL="0" marR="0" marT="0" marB="0" anchor="b"/>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1000" b="0" i="0" u="none" strike="noStrike" dirty="0">
                        <a:effectLst/>
                        <a:latin typeface="Arial" panose="020B0604020202020204" pitchFamily="34" charset="0"/>
                      </a:endParaRPr>
                    </a:p>
                  </a:txBody>
                  <a:tcPr marL="0" marR="0" marT="0" marB="0" anchor="b"/>
                </a:tc>
                <a:tc>
                  <a:txBody>
                    <a:bodyPr/>
                    <a:lstStyle/>
                    <a:p>
                      <a:pPr algn="ctr" fontAlgn="b"/>
                      <a:endParaRPr lang="en-GB" sz="1000" b="0" i="0" u="none" strike="noStrike" dirty="0">
                        <a:solidFill>
                          <a:srgbClr val="000000"/>
                        </a:solidFill>
                        <a:effectLst/>
                        <a:latin typeface="Calibri" panose="020F050202020403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Certification</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endParaRPr lang="en-GB" sz="1000" b="0" i="0" u="none" strike="noStrike" dirty="0">
                        <a:effectLst/>
                        <a:latin typeface="Arial" panose="020B0604020202020204" pitchFamily="34" charset="0"/>
                      </a:endParaRPr>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dirty="0"/>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Knowledge Centre Fee</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Net Profit from Events</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r>
              <a:tr h="155864">
                <a:tc gridSpan="2">
                  <a:txBody>
                    <a:bodyPr/>
                    <a:lstStyle/>
                    <a:p>
                      <a:pPr algn="ctr" fontAlgn="b"/>
                      <a:r>
                        <a:rPr lang="en-GB" sz="1000" u="none" strike="noStrike" dirty="0">
                          <a:effectLst/>
                        </a:rPr>
                        <a:t>TOTAL </a:t>
                      </a:r>
                      <a:r>
                        <a:rPr lang="en-GB" sz="1000" u="none" strike="noStrike" dirty="0" smtClean="0">
                          <a:effectLst/>
                        </a:rPr>
                        <a:t>INCOME</a:t>
                      </a:r>
                      <a:endParaRPr lang="en-GB" sz="1000" b="1" i="0" u="none" strike="noStrike" dirty="0">
                        <a:effectLst/>
                        <a:latin typeface="Arial" panose="020B0604020202020204" pitchFamily="34" charset="0"/>
                      </a:endParaRPr>
                    </a:p>
                  </a:txBody>
                  <a:tcPr marL="0" marR="0" marT="0" marB="0" anchor="b">
                    <a:solidFill>
                      <a:srgbClr val="FFCC99"/>
                    </a:solidFill>
                  </a:tcPr>
                </a:tc>
                <a:tc hMerge="1">
                  <a:txBody>
                    <a:bodyPr/>
                    <a:lstStyle/>
                    <a:p>
                      <a:pPr algn="l" fontAlgn="b"/>
                      <a:endParaRPr lang="en-GB" sz="12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1484179</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a:effectLst/>
                        </a:rPr>
                        <a:t>    </a:t>
                      </a:r>
                      <a:r>
                        <a:rPr lang="en-GB" sz="1000" u="none" strike="noStrike" dirty="0" smtClean="0">
                          <a:effectLst/>
                        </a:rPr>
                        <a:t>1588946</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smtClean="0">
                          <a:effectLst/>
                        </a:rPr>
                        <a:t>1915880</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b="0" i="0" u="none" strike="noStrike" dirty="0" smtClean="0">
                          <a:effectLst/>
                          <a:latin typeface="Arial" panose="020B0604020202020204" pitchFamily="34" charset="0"/>
                        </a:rPr>
                        <a:t>2222908</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a:effectLst/>
                        </a:rPr>
                        <a:t>      </a:t>
                      </a:r>
                      <a:r>
                        <a:rPr lang="en-GB" sz="1000" u="none" strike="noStrike" dirty="0" smtClean="0">
                          <a:effectLst/>
                        </a:rPr>
                        <a:t>2591058</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smtClean="0">
                          <a:effectLst/>
                        </a:rPr>
                        <a:t>3026403</a:t>
                      </a:r>
                      <a:endParaRPr lang="en-GB" sz="1000" b="0" i="0" u="none" strike="noStrike" dirty="0">
                        <a:effectLst/>
                        <a:latin typeface="Arial" panose="020B0604020202020204" pitchFamily="34" charset="0"/>
                      </a:endParaRPr>
                    </a:p>
                  </a:txBody>
                  <a:tcPr marL="0" marR="0" marT="0" marB="0" anchor="b">
                    <a:solidFill>
                      <a:srgbClr val="FFCC99"/>
                    </a:solidFill>
                  </a:tcPr>
                </a:tc>
              </a:tr>
              <a:tr h="155864">
                <a:tc gridSpan="2">
                  <a:txBody>
                    <a:bodyPr/>
                    <a:lstStyle/>
                    <a:p>
                      <a:pPr algn="ctr" fontAlgn="b"/>
                      <a:r>
                        <a:rPr lang="en-GB" sz="1000" u="none" strike="noStrike" dirty="0" smtClean="0">
                          <a:effectLst/>
                        </a:rPr>
                        <a:t>EXPENSES</a:t>
                      </a:r>
                      <a:endParaRPr lang="en-GB" sz="1000" b="1"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2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Payroll</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dirty="0" smtClean="0">
                          <a:effectLst/>
                        </a:rPr>
                        <a:t>617,300</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5,232,000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5,820,000</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7,320,000</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9,120,000</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9,120,000</a:t>
                      </a:r>
                      <a:endParaRPr lang="en-GB" sz="1000" b="0" i="0" u="none" strike="noStrike" dirty="0">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Direct Program Expenditures</a:t>
                      </a:r>
                      <a:endParaRPr lang="en-GB" sz="1000" b="0" i="0" u="none" strike="noStrike" dirty="0">
                        <a:effectLst/>
                        <a:latin typeface="Calibri" panose="020F050202020403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Calibri" panose="020F0502020204030204" pitchFamily="34" charset="0"/>
                      </a:endParaRPr>
                    </a:p>
                  </a:txBody>
                  <a:tcPr marL="0" marR="0" marT="0" marB="0" anchor="b">
                    <a:solidFill>
                      <a:schemeClr val="bg1">
                        <a:lumMod val="95000"/>
                      </a:schemeClr>
                    </a:solidFill>
                  </a:tcPr>
                </a:tc>
                <a:tc>
                  <a:txBody>
                    <a:bodyPr/>
                    <a:lstStyle/>
                    <a:p>
                      <a:pPr algn="ctr" fontAlgn="b"/>
                      <a:r>
                        <a:rPr lang="en-GB" sz="1000" u="none" strike="noStrike">
                          <a:effectLst/>
                        </a:rPr>
                        <a:t>            432,208 </a:t>
                      </a:r>
                      <a:endParaRPr lang="en-GB" sz="1000" b="0" i="0" u="none" strike="noStrike">
                        <a:effectLst/>
                        <a:latin typeface="Calibri" panose="020F0502020204030204" pitchFamily="34" charset="0"/>
                      </a:endParaRPr>
                    </a:p>
                  </a:txBody>
                  <a:tcPr marL="0" marR="0" marT="0" marB="0" anchor="b"/>
                </a:tc>
                <a:tc>
                  <a:txBody>
                    <a:bodyPr/>
                    <a:lstStyle/>
                    <a:p>
                      <a:pPr algn="ctr" fontAlgn="b"/>
                      <a:r>
                        <a:rPr lang="en-GB" sz="1000" u="none" strike="noStrike" dirty="0">
                          <a:effectLst/>
                        </a:rPr>
                        <a:t>800,000</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800,000</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1,200,000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1,500,000</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1,500,000</a:t>
                      </a:r>
                      <a:endParaRPr lang="en-GB" sz="1000" b="0" i="0" u="none" strike="noStrike">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US" sz="1000" u="none" strike="noStrike" dirty="0" smtClean="0">
                          <a:effectLst/>
                        </a:rPr>
                        <a:t>Marketing</a:t>
                      </a:r>
                      <a:endParaRPr lang="en-US"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US"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 </a:t>
                      </a:r>
                      <a:r>
                        <a:rPr lang="en-GB" sz="1000" u="none" strike="noStrike" dirty="0">
                          <a:effectLst/>
                        </a:rPr>
                        <a:t>800,000 </a:t>
                      </a:r>
                      <a:endParaRPr lang="en-GB" sz="1000" b="0" i="0" u="none" strike="noStrike" dirty="0">
                        <a:effectLst/>
                        <a:latin typeface="Calibri" panose="020F0502020204030204" pitchFamily="34" charset="0"/>
                      </a:endParaRPr>
                    </a:p>
                  </a:txBody>
                  <a:tcPr marL="0" marR="0" marT="0" marB="0" anchor="b"/>
                </a:tc>
                <a:tc>
                  <a:txBody>
                    <a:bodyPr/>
                    <a:lstStyle/>
                    <a:p>
                      <a:pPr algn="ctr" fontAlgn="b"/>
                      <a:r>
                        <a:rPr lang="en-GB" sz="1000" u="none" strike="noStrike" dirty="0" smtClean="0">
                          <a:effectLst/>
                        </a:rPr>
                        <a:t>1,200,000 </a:t>
                      </a:r>
                      <a:endParaRPr lang="en-GB" sz="1000" b="0" i="0" u="none" strike="noStrike" dirty="0">
                        <a:effectLst/>
                        <a:latin typeface="Calibri" panose="020F050202020403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1,500,000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        1,800,000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1,800,000 </a:t>
                      </a:r>
                      <a:endParaRPr lang="en-GB" sz="1000" b="0" i="0" u="none" strike="noStrike">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CILT International Fees</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u="none" strike="noStrike" dirty="0">
                          <a:effectLst/>
                        </a:rPr>
                        <a:t>        </a:t>
                      </a:r>
                      <a:r>
                        <a:rPr lang="en-GB" sz="1000" u="none" strike="noStrike" dirty="0" smtClean="0">
                          <a:effectLst/>
                        </a:rPr>
                        <a:t>242979  </a:t>
                      </a:r>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u="none" strike="noStrike" dirty="0" smtClean="0">
                          <a:effectLst/>
                        </a:rPr>
                        <a:t>314204</a:t>
                      </a:r>
                      <a:endParaRPr lang="en-GB" sz="1000" b="0" i="0" u="none" strike="noStrike" dirty="0">
                        <a:effectLst/>
                        <a:latin typeface="Arial" panose="020B0604020202020204" pitchFamily="34" charset="0"/>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000" u="none" strike="noStrike" dirty="0" smtClean="0">
                          <a:effectLst/>
                        </a:rPr>
                        <a:t>455840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591371</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755799</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952787</a:t>
                      </a:r>
                      <a:endParaRPr lang="en-GB" sz="1000" b="0" i="0" u="none" strike="noStrike" dirty="0">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US" sz="1000" u="none" strike="noStrike" dirty="0">
                          <a:effectLst/>
                        </a:rPr>
                        <a:t>CILT Knowledge Centre /Digital Library</a:t>
                      </a:r>
                      <a:endParaRPr lang="en-US"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US"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a:effectLst/>
                        </a:rPr>
                        <a:t>            48,300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48,300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48,300 </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48,300 </a:t>
                      </a:r>
                      <a:endParaRPr lang="en-GB" sz="1000" b="0" i="0" u="none" strike="noStrike">
                        <a:effectLst/>
                        <a:latin typeface="Arial" panose="020B0604020202020204" pitchFamily="34" charset="0"/>
                      </a:endParaRPr>
                    </a:p>
                  </a:txBody>
                  <a:tcPr marL="0" marR="0" marT="0" marB="0" anchor="b"/>
                </a:tc>
              </a:tr>
              <a:tr h="311727">
                <a:tc gridSpan="2">
                  <a:txBody>
                    <a:bodyPr/>
                    <a:lstStyle/>
                    <a:p>
                      <a:pPr algn="ctr" fontAlgn="b"/>
                      <a:r>
                        <a:rPr lang="en-GB" sz="1000" u="none" strike="noStrike" dirty="0">
                          <a:effectLst/>
                        </a:rPr>
                        <a:t> </a:t>
                      </a:r>
                      <a:endParaRPr lang="en-GB" sz="1000" b="1" i="0" u="none" strike="noStrike" dirty="0">
                        <a:effectLst/>
                        <a:latin typeface="Arial" panose="020B0604020202020204" pitchFamily="34" charset="0"/>
                      </a:endParaRPr>
                    </a:p>
                    <a:p>
                      <a:pPr algn="ctr" fontAlgn="b"/>
                      <a:r>
                        <a:rPr lang="en-GB" sz="1000" u="none" strike="noStrike" dirty="0">
                          <a:effectLst/>
                        </a:rPr>
                        <a:t>Admin Overheads</a:t>
                      </a:r>
                      <a:endParaRPr lang="en-GB" sz="1000" b="0" i="0" u="none" strike="noStrike" dirty="0">
                        <a:effectLst/>
                        <a:latin typeface="Arial" panose="020B0604020202020204" pitchFamily="34" charset="0"/>
                      </a:endParaRPr>
                    </a:p>
                  </a:txBody>
                  <a:tcPr marL="0" marR="0" marT="0" marB="0" anchor="b">
                    <a:solidFill>
                      <a:schemeClr val="bg1">
                        <a:lumMod val="95000"/>
                      </a:schemeClr>
                    </a:solidFill>
                  </a:tcPr>
                </a:tc>
                <a:tc hMerge="1">
                  <a:txBody>
                    <a:bodyPr/>
                    <a:lstStyle/>
                    <a:p>
                      <a:pPr algn="l" fontAlgn="b"/>
                      <a:endParaRPr lang="en-GB" sz="1050" b="0" i="0" u="none" strike="noStrike" dirty="0">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GB" sz="1000" u="none" strike="noStrike">
                          <a:effectLst/>
                        </a:rPr>
                        <a:t>479438</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600,000</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1,000,000</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1,200,000</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1,400,000</a:t>
                      </a:r>
                      <a:endParaRPr lang="en-GB" sz="1000" b="0"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1,600,000</a:t>
                      </a:r>
                      <a:endParaRPr lang="en-GB" sz="1000" b="0" i="0" u="none" strike="noStrike">
                        <a:effectLst/>
                        <a:latin typeface="Arial" panose="020B0604020202020204" pitchFamily="34" charset="0"/>
                      </a:endParaRPr>
                    </a:p>
                  </a:txBody>
                  <a:tcPr marL="0" marR="0" marT="0" marB="0" anchor="b"/>
                </a:tc>
              </a:tr>
              <a:tr h="219266">
                <a:tc gridSpan="2">
                  <a:txBody>
                    <a:bodyPr/>
                    <a:lstStyle/>
                    <a:p>
                      <a:pPr algn="ctr" fontAlgn="b"/>
                      <a:r>
                        <a:rPr lang="en-GB" sz="1000" u="none" strike="noStrike" dirty="0">
                          <a:effectLst/>
                        </a:rPr>
                        <a:t>TOTAL </a:t>
                      </a:r>
                      <a:r>
                        <a:rPr lang="en-GB" sz="1000" u="none" strike="noStrike" dirty="0" smtClean="0">
                          <a:effectLst/>
                        </a:rPr>
                        <a:t>EXPENSES</a:t>
                      </a:r>
                      <a:endParaRPr lang="en-GB" sz="1000" b="1" i="0" u="none" strike="noStrike" dirty="0">
                        <a:effectLst/>
                        <a:latin typeface="Arial" panose="020B0604020202020204" pitchFamily="34" charset="0"/>
                      </a:endParaRPr>
                    </a:p>
                  </a:txBody>
                  <a:tcPr marL="0" marR="0" marT="0" marB="0" anchor="b">
                    <a:solidFill>
                      <a:srgbClr val="FFCC99"/>
                    </a:solidFill>
                  </a:tcPr>
                </a:tc>
                <a:tc hMerge="1">
                  <a:txBody>
                    <a:bodyPr/>
                    <a:lstStyle/>
                    <a:p>
                      <a:pPr algn="l" fontAlgn="b"/>
                      <a:endParaRPr lang="en-GB" sz="12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a:effectLst/>
                        </a:rPr>
                        <a:t>      </a:t>
                      </a:r>
                      <a:r>
                        <a:rPr lang="en-GB" sz="1000" u="none" strike="noStrike" dirty="0" smtClean="0">
                          <a:effectLst/>
                        </a:rPr>
                        <a:t>1292487</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a:effectLst/>
                        </a:rPr>
                        <a:t>      </a:t>
                      </a:r>
                      <a:r>
                        <a:rPr lang="en-GB" sz="1000" u="none" strike="noStrike" dirty="0" smtClean="0">
                          <a:effectLst/>
                        </a:rPr>
                        <a:t>7146204 </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a:effectLst/>
                        </a:rPr>
                        <a:t>      </a:t>
                      </a:r>
                      <a:r>
                        <a:rPr lang="en-GB" sz="1000" u="none" strike="noStrike" dirty="0" smtClean="0">
                          <a:effectLst/>
                        </a:rPr>
                        <a:t>8324140</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b="0" i="0" u="none" strike="noStrike" dirty="0" smtClean="0">
                          <a:effectLst/>
                          <a:latin typeface="Arial" panose="020B0604020202020204" pitchFamily="34" charset="0"/>
                        </a:rPr>
                        <a:t>10659671</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a:effectLst/>
                        </a:rPr>
                        <a:t>      </a:t>
                      </a:r>
                      <a:r>
                        <a:rPr lang="en-GB" sz="1000" u="none" strike="noStrike" dirty="0" smtClean="0">
                          <a:effectLst/>
                        </a:rPr>
                        <a:t>13224099 </a:t>
                      </a:r>
                      <a:endParaRPr lang="en-GB" sz="1000" b="0" i="0" u="none" strike="noStrike" dirty="0">
                        <a:effectLst/>
                        <a:latin typeface="Arial" panose="020B0604020202020204" pitchFamily="34" charset="0"/>
                      </a:endParaRPr>
                    </a:p>
                  </a:txBody>
                  <a:tcPr marL="0" marR="0" marT="0" marB="0" anchor="b">
                    <a:solidFill>
                      <a:srgbClr val="FFCC99"/>
                    </a:solidFill>
                  </a:tcPr>
                </a:tc>
                <a:tc>
                  <a:txBody>
                    <a:bodyPr/>
                    <a:lstStyle/>
                    <a:p>
                      <a:pPr algn="ctr" fontAlgn="b"/>
                      <a:r>
                        <a:rPr lang="en-GB" sz="1000" u="none" strike="noStrike" dirty="0">
                          <a:effectLst/>
                        </a:rPr>
                        <a:t>      </a:t>
                      </a:r>
                      <a:r>
                        <a:rPr lang="en-GB" sz="1000" u="none" strike="noStrike" dirty="0" smtClean="0">
                          <a:effectLst/>
                        </a:rPr>
                        <a:t>13421087 </a:t>
                      </a:r>
                      <a:endParaRPr lang="en-GB" sz="1000" b="0" i="0" u="none" strike="noStrike" dirty="0">
                        <a:effectLst/>
                        <a:latin typeface="Arial" panose="020B0604020202020204" pitchFamily="34" charset="0"/>
                      </a:endParaRPr>
                    </a:p>
                  </a:txBody>
                  <a:tcPr marL="0" marR="0" marT="0" marB="0" anchor="b">
                    <a:solidFill>
                      <a:srgbClr val="FFCC99"/>
                    </a:solidFill>
                  </a:tcPr>
                </a:tc>
              </a:tr>
              <a:tr h="155864">
                <a:tc gridSpan="2">
                  <a:txBody>
                    <a:bodyPr/>
                    <a:lstStyle/>
                    <a:p>
                      <a:pPr algn="ctr" fontAlgn="b"/>
                      <a:r>
                        <a:rPr lang="en-GB" sz="1000" u="none" strike="noStrike" dirty="0">
                          <a:effectLst/>
                        </a:rPr>
                        <a:t>PROFIT AND </a:t>
                      </a:r>
                      <a:r>
                        <a:rPr lang="en-GB" sz="1000" u="none" strike="noStrike" dirty="0" smtClean="0">
                          <a:effectLst/>
                        </a:rPr>
                        <a:t>LOSS</a:t>
                      </a:r>
                      <a:endParaRPr lang="en-GB" sz="1000" b="1" i="0" u="none" strike="noStrike" dirty="0">
                        <a:effectLst/>
                        <a:latin typeface="Arial" panose="020B0604020202020204" pitchFamily="34" charset="0"/>
                      </a:endParaRPr>
                    </a:p>
                  </a:txBody>
                  <a:tcPr marL="0" marR="0" marT="0" marB="0" anchor="b">
                    <a:solidFill>
                      <a:srgbClr val="ABB9B9"/>
                    </a:solidFill>
                  </a:tcPr>
                </a:tc>
                <a:tc hMerge="1">
                  <a:txBody>
                    <a:bodyPr/>
                    <a:lstStyle/>
                    <a:p>
                      <a:pPr algn="l" fontAlgn="b"/>
                      <a:endParaRPr lang="en-GB" sz="1200" b="0" i="0" u="none" strike="noStrike" dirty="0">
                        <a:effectLst/>
                        <a:latin typeface="Arial" panose="020B0604020202020204" pitchFamily="34" charset="0"/>
                      </a:endParaRPr>
                    </a:p>
                  </a:txBody>
                  <a:tcPr marL="0" marR="0" marT="0" marB="0" anchor="b"/>
                </a:tc>
                <a:tc>
                  <a:txBody>
                    <a:bodyPr/>
                    <a:lstStyle/>
                    <a:p>
                      <a:pPr algn="ctr" fontAlgn="b"/>
                      <a:r>
                        <a:rPr lang="en-GB" sz="1000" u="none" strike="noStrike" dirty="0" smtClean="0">
                          <a:effectLst/>
                        </a:rPr>
                        <a:t>191692</a:t>
                      </a:r>
                      <a:endParaRPr lang="en-GB" sz="1000" b="0" i="0" u="none" strike="noStrike" dirty="0">
                        <a:effectLst/>
                        <a:latin typeface="Arial" panose="020B0604020202020204" pitchFamily="34" charset="0"/>
                      </a:endParaRPr>
                    </a:p>
                  </a:txBody>
                  <a:tcPr marL="0" marR="0" marT="0" marB="0" anchor="b">
                    <a:solidFill>
                      <a:srgbClr val="ABB9B9"/>
                    </a:solidFill>
                  </a:tcPr>
                </a:tc>
                <a:tc>
                  <a:txBody>
                    <a:bodyPr/>
                    <a:lstStyle/>
                    <a:p>
                      <a:pPr algn="ctr" fontAlgn="b"/>
                      <a:r>
                        <a:rPr lang="en-GB" sz="1000" u="none" strike="noStrike" dirty="0">
                          <a:solidFill>
                            <a:srgbClr val="FF0000"/>
                          </a:solidFill>
                          <a:effectLst/>
                        </a:rPr>
                        <a:t>      </a:t>
                      </a:r>
                      <a:r>
                        <a:rPr lang="en-GB" sz="1000" u="none" strike="noStrike" dirty="0" smtClean="0">
                          <a:solidFill>
                            <a:srgbClr val="FF0000"/>
                          </a:solidFill>
                          <a:effectLst/>
                        </a:rPr>
                        <a:t>- 5557258 </a:t>
                      </a:r>
                      <a:endParaRPr lang="en-GB" sz="1000" b="0" i="0" u="none" strike="noStrike" dirty="0">
                        <a:solidFill>
                          <a:srgbClr val="FF0000"/>
                        </a:solidFill>
                        <a:effectLst/>
                        <a:latin typeface="Arial" panose="020B0604020202020204" pitchFamily="34" charset="0"/>
                      </a:endParaRPr>
                    </a:p>
                  </a:txBody>
                  <a:tcPr marL="0" marR="0" marT="0" marB="0" anchor="b">
                    <a:solidFill>
                      <a:srgbClr val="ABB9B9"/>
                    </a:solidFill>
                  </a:tcPr>
                </a:tc>
                <a:tc>
                  <a:txBody>
                    <a:bodyPr/>
                    <a:lstStyle/>
                    <a:p>
                      <a:pPr algn="ctr" fontAlgn="b"/>
                      <a:r>
                        <a:rPr lang="en-GB" sz="1000" u="none" strike="noStrike" dirty="0">
                          <a:solidFill>
                            <a:srgbClr val="FF0000"/>
                          </a:solidFill>
                          <a:effectLst/>
                        </a:rPr>
                        <a:t>        </a:t>
                      </a:r>
                      <a:r>
                        <a:rPr lang="en-GB" sz="1000" u="none" strike="noStrike" dirty="0" smtClean="0">
                          <a:solidFill>
                            <a:srgbClr val="FF0000"/>
                          </a:solidFill>
                          <a:effectLst/>
                        </a:rPr>
                        <a:t>- 6408260</a:t>
                      </a:r>
                      <a:endParaRPr lang="en-GB" sz="1000" b="0" i="0" u="none" strike="noStrike" dirty="0">
                        <a:solidFill>
                          <a:srgbClr val="FF0000"/>
                        </a:solidFill>
                        <a:effectLst/>
                        <a:latin typeface="Arial" panose="020B0604020202020204" pitchFamily="34" charset="0"/>
                      </a:endParaRPr>
                    </a:p>
                  </a:txBody>
                  <a:tcPr marL="0" marR="0" marT="0" marB="0" anchor="b">
                    <a:solidFill>
                      <a:srgbClr val="ABB9B9"/>
                    </a:solidFill>
                  </a:tcPr>
                </a:tc>
                <a:tc>
                  <a:txBody>
                    <a:bodyPr/>
                    <a:lstStyle/>
                    <a:p>
                      <a:pPr algn="ctr" fontAlgn="b"/>
                      <a:r>
                        <a:rPr lang="en-GB" sz="1000" u="none" strike="noStrike" dirty="0">
                          <a:solidFill>
                            <a:srgbClr val="FF0000"/>
                          </a:solidFill>
                          <a:effectLst/>
                        </a:rPr>
                        <a:t>      </a:t>
                      </a:r>
                      <a:r>
                        <a:rPr lang="en-GB" sz="1000" u="none" strike="noStrike" dirty="0" smtClean="0">
                          <a:solidFill>
                            <a:srgbClr val="FF0000"/>
                          </a:solidFill>
                          <a:effectLst/>
                        </a:rPr>
                        <a:t>- 8436763</a:t>
                      </a:r>
                      <a:endParaRPr lang="en-GB" sz="1000" b="0" i="0" u="none" strike="noStrike" dirty="0">
                        <a:solidFill>
                          <a:srgbClr val="FF0000"/>
                        </a:solidFill>
                        <a:effectLst/>
                        <a:latin typeface="Arial" panose="020B0604020202020204" pitchFamily="34" charset="0"/>
                      </a:endParaRPr>
                    </a:p>
                  </a:txBody>
                  <a:tcPr marL="0" marR="0" marT="0" marB="0" anchor="b">
                    <a:solidFill>
                      <a:srgbClr val="ABB9B9"/>
                    </a:solidFill>
                  </a:tcPr>
                </a:tc>
                <a:tc>
                  <a:txBody>
                    <a:bodyPr/>
                    <a:lstStyle/>
                    <a:p>
                      <a:pPr algn="ctr" fontAlgn="b"/>
                      <a:r>
                        <a:rPr lang="en-GB" sz="1000" u="none" strike="noStrike" dirty="0">
                          <a:solidFill>
                            <a:srgbClr val="FF0000"/>
                          </a:solidFill>
                          <a:effectLst/>
                        </a:rPr>
                        <a:t>      </a:t>
                      </a:r>
                      <a:r>
                        <a:rPr lang="en-GB" sz="1000" u="none" strike="noStrike" dirty="0" smtClean="0">
                          <a:solidFill>
                            <a:srgbClr val="FF0000"/>
                          </a:solidFill>
                          <a:effectLst/>
                        </a:rPr>
                        <a:t>- 10633041</a:t>
                      </a:r>
                      <a:endParaRPr lang="en-GB" sz="1000" b="0" i="0" u="none" strike="noStrike" dirty="0">
                        <a:solidFill>
                          <a:srgbClr val="FF0000"/>
                        </a:solidFill>
                        <a:effectLst/>
                        <a:latin typeface="Arial" panose="020B0604020202020204" pitchFamily="34" charset="0"/>
                      </a:endParaRPr>
                    </a:p>
                  </a:txBody>
                  <a:tcPr marL="0" marR="0" marT="0" marB="0" anchor="b">
                    <a:solidFill>
                      <a:srgbClr val="ABB9B9"/>
                    </a:solidFill>
                  </a:tcPr>
                </a:tc>
                <a:tc>
                  <a:txBody>
                    <a:bodyPr/>
                    <a:lstStyle/>
                    <a:p>
                      <a:pPr algn="ctr" fontAlgn="b"/>
                      <a:r>
                        <a:rPr lang="en-GB" sz="1000" u="none" strike="noStrike" dirty="0" smtClean="0">
                          <a:solidFill>
                            <a:srgbClr val="FF0000"/>
                          </a:solidFill>
                          <a:effectLst/>
                        </a:rPr>
                        <a:t>- 10394684</a:t>
                      </a:r>
                      <a:endParaRPr lang="en-GB" sz="1000" b="0" i="0" u="none" strike="noStrike" dirty="0">
                        <a:solidFill>
                          <a:srgbClr val="FF0000"/>
                        </a:solidFill>
                        <a:effectLst/>
                        <a:latin typeface="Arial" panose="020B0604020202020204" pitchFamily="34" charset="0"/>
                      </a:endParaRPr>
                    </a:p>
                  </a:txBody>
                  <a:tcPr marL="0" marR="0" marT="0" marB="0" anchor="b">
                    <a:solidFill>
                      <a:srgbClr val="ABB9B9"/>
                    </a:solidFill>
                  </a:tcPr>
                </a:tc>
              </a:tr>
              <a:tr h="155864">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dirty="0">
                        <a:effectLst/>
                        <a:latin typeface="Arial" panose="020B0604020202020204" pitchFamily="34" charset="0"/>
                      </a:endParaRPr>
                    </a:p>
                  </a:txBody>
                  <a:tcPr marL="0" marR="0" marT="0" marB="0" anchor="b"/>
                </a:tc>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dirty="0">
                        <a:effectLst/>
                        <a:latin typeface="Arial" panose="020B0604020202020204" pitchFamily="34" charset="0"/>
                      </a:endParaRPr>
                    </a:p>
                  </a:txBody>
                  <a:tcPr marL="0" marR="0" marT="0" marB="0" anchor="b"/>
                </a:tc>
              </a:tr>
              <a:tr h="155864">
                <a:tc>
                  <a:txBody>
                    <a:bodyPr/>
                    <a:lstStyle/>
                    <a:p>
                      <a:pPr algn="ctr" fontAlgn="b"/>
                      <a:endParaRPr lang="en-GB" sz="1000" b="0" i="0" u="none" strike="noStrike" dirty="0">
                        <a:effectLst/>
                        <a:latin typeface="Arial" panose="020B0604020202020204" pitchFamily="34" charset="0"/>
                      </a:endParaRPr>
                    </a:p>
                  </a:txBody>
                  <a:tcPr marL="0" marR="0" marT="0" marB="0" anchor="b"/>
                </a:tc>
                <a:tc gridSpan="5">
                  <a:txBody>
                    <a:bodyPr/>
                    <a:lstStyle/>
                    <a:p>
                      <a:pPr algn="ctr" fontAlgn="b"/>
                      <a:r>
                        <a:rPr lang="en-US" sz="1000" u="none" strike="noStrike" dirty="0">
                          <a:effectLst/>
                        </a:rPr>
                        <a:t>Memberships Figure does not include liability as only 50 have paid </a:t>
                      </a:r>
                      <a:r>
                        <a:rPr lang="en-US" sz="1000" u="none" strike="noStrike" dirty="0" smtClean="0">
                          <a:effectLst/>
                        </a:rPr>
                        <a:t>their </a:t>
                      </a:r>
                      <a:r>
                        <a:rPr lang="en-US" sz="1000" u="none" strike="noStrike" dirty="0">
                          <a:effectLst/>
                        </a:rPr>
                        <a:t>dues</a:t>
                      </a:r>
                      <a:endParaRPr lang="en-US" sz="1000" b="0" i="0" u="none" strike="noStrike" dirty="0">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1000" b="0" i="0" u="none" strike="noStrike">
                        <a:effectLst/>
                        <a:latin typeface="Arial" panose="020B0604020202020204" pitchFamily="34" charset="0"/>
                      </a:endParaRPr>
                    </a:p>
                  </a:txBody>
                  <a:tcPr marL="0" marR="0" marT="0" marB="0" anchor="b"/>
                </a:tc>
                <a:tc>
                  <a:txBody>
                    <a:bodyPr/>
                    <a:lstStyle/>
                    <a:p>
                      <a:pPr algn="ctr" fontAlgn="b"/>
                      <a:endParaRPr lang="en-GB" sz="1000" b="0" i="0" u="none" strike="noStrike" dirty="0">
                        <a:effectLst/>
                        <a:latin typeface="Arial" panose="020B0604020202020204" pitchFamily="34" charset="0"/>
                      </a:endParaRPr>
                    </a:p>
                  </a:txBody>
                  <a:tcPr marL="0" marR="0" marT="0" marB="0" anchor="b"/>
                </a:tc>
              </a:tr>
            </a:tbl>
          </a:graphicData>
        </a:graphic>
      </p:graphicFrame>
      <p:sp>
        <p:nvSpPr>
          <p:cNvPr id="5" name="TextBox 4"/>
          <p:cNvSpPr txBox="1"/>
          <p:nvPr/>
        </p:nvSpPr>
        <p:spPr>
          <a:xfrm>
            <a:off x="-32" y="1370008"/>
            <a:ext cx="738664" cy="3416320"/>
          </a:xfrm>
          <a:prstGeom prst="rect">
            <a:avLst/>
          </a:prstGeom>
          <a:noFill/>
        </p:spPr>
        <p:txBody>
          <a:bodyPr vert="vert270">
            <a:spAutoFit/>
          </a:bodyPr>
          <a:lstStyle/>
          <a:p>
            <a:pPr algn="r">
              <a:defRPr/>
            </a:pPr>
            <a:r>
              <a:rPr lang="en-US" dirty="0" smtClean="0">
                <a:solidFill>
                  <a:srgbClr val="B3874B"/>
                </a:solidFill>
                <a:latin typeface="Arial" panose="020B0604020202020204" pitchFamily="34" charset="0"/>
              </a:rPr>
              <a:t>Budget</a:t>
            </a:r>
            <a:r>
              <a:rPr lang="en-US" dirty="0" smtClean="0">
                <a:latin typeface="Arial" panose="020B0604020202020204" pitchFamily="34" charset="0"/>
              </a:rPr>
              <a:t> </a:t>
            </a:r>
            <a:endParaRPr lang="en-GB" dirty="0">
              <a:latin typeface="Arial" panose="020B0604020202020204" pitchFamily="34" charset="0"/>
            </a:endParaRPr>
          </a:p>
        </p:txBody>
      </p:sp>
      <p:sp>
        <p:nvSpPr>
          <p:cNvPr id="6" name="TextBox 5"/>
          <p:cNvSpPr txBox="1"/>
          <p:nvPr/>
        </p:nvSpPr>
        <p:spPr>
          <a:xfrm>
            <a:off x="8715404" y="5143518"/>
            <a:ext cx="500034" cy="246221"/>
          </a:xfrm>
          <a:prstGeom prst="rect">
            <a:avLst/>
          </a:prstGeom>
          <a:noFill/>
        </p:spPr>
        <p:txBody>
          <a:bodyPr wrap="square" rtlCol="0">
            <a:spAutoFit/>
          </a:bodyPr>
          <a:lstStyle/>
          <a:p>
            <a:r>
              <a:rPr lang="en-US" sz="1000" dirty="0" smtClean="0"/>
              <a:t>40/43</a:t>
            </a:r>
            <a:endParaRPr lang="en-US" sz="1000" dirty="0"/>
          </a:p>
        </p:txBody>
      </p:sp>
      <p:sp>
        <p:nvSpPr>
          <p:cNvPr id="7" name="TextBox 6"/>
          <p:cNvSpPr txBox="1"/>
          <p:nvPr/>
        </p:nvSpPr>
        <p:spPr>
          <a:xfrm>
            <a:off x="0" y="0"/>
            <a:ext cx="785818" cy="523220"/>
          </a:xfrm>
          <a:prstGeom prst="rect">
            <a:avLst/>
          </a:prstGeom>
          <a:noFill/>
        </p:spPr>
        <p:txBody>
          <a:bodyPr wrap="square" rtlCol="0">
            <a:spAutoFit/>
          </a:bodyPr>
          <a:lstStyle/>
          <a:p>
            <a:r>
              <a:rPr lang="en-US" sz="2800" b="1" dirty="0" smtClean="0">
                <a:solidFill>
                  <a:srgbClr val="B3874B"/>
                </a:solidFill>
                <a:latin typeface="Arial" panose="020B0604020202020204" pitchFamily="34" charset="0"/>
              </a:rPr>
              <a:t>C</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107950" y="206375"/>
            <a:ext cx="8856663"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D. Assistance for Resources</a:t>
            </a:r>
            <a:endParaRPr lang="en-GB" b="1" dirty="0" smtClean="0">
              <a:ea typeface="ＭＳ Ｐゴシック" pitchFamily="34" charset="-128"/>
            </a:endParaRPr>
          </a:p>
        </p:txBody>
      </p:sp>
      <p:sp>
        <p:nvSpPr>
          <p:cNvPr id="51203" name="Content Placeholder 2"/>
          <p:cNvSpPr>
            <a:spLocks noGrp="1"/>
          </p:cNvSpPr>
          <p:nvPr>
            <p:ph idx="1"/>
          </p:nvPr>
        </p:nvSpPr>
        <p:spPr bwMode="auto">
          <a:xfrm>
            <a:off x="420688" y="1128713"/>
            <a:ext cx="7751762" cy="2955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defRPr/>
            </a:pPr>
            <a:r>
              <a:rPr lang="en-US" sz="2800" dirty="0" smtClean="0">
                <a:ea typeface="ＭＳ Ｐゴシック" pitchFamily="34" charset="-128"/>
              </a:rPr>
              <a:t>1.	Hire one senior level paid Secretary and Program Coordinator.</a:t>
            </a:r>
          </a:p>
          <a:p>
            <a:pPr>
              <a:buNone/>
              <a:defRPr/>
            </a:pPr>
            <a:r>
              <a:rPr lang="en-US" sz="2800" dirty="0" smtClean="0">
                <a:ea typeface="ＭＳ Ｐゴシック" pitchFamily="34" charset="-128"/>
              </a:rPr>
              <a:t>2.	Provide Digital Library Access</a:t>
            </a:r>
          </a:p>
          <a:p>
            <a:pPr>
              <a:buNone/>
              <a:defRPr/>
            </a:pPr>
            <a:r>
              <a:rPr lang="en-US" sz="2800" dirty="0" smtClean="0">
                <a:ea typeface="ＭＳ Ｐゴシック" pitchFamily="34" charset="-128"/>
              </a:rPr>
              <a:t>3.	Provide regular guidance to develop CILT Pakistan Accreditation System</a:t>
            </a:r>
          </a:p>
          <a:p>
            <a:pPr>
              <a:buNone/>
              <a:defRPr/>
            </a:pPr>
            <a:r>
              <a:rPr lang="en-US" sz="2800" dirty="0" smtClean="0">
                <a:ea typeface="ＭＳ Ｐゴシック" pitchFamily="34" charset="-128"/>
              </a:rPr>
              <a:t>4.	Assist in helping develop new products</a:t>
            </a:r>
          </a:p>
          <a:p>
            <a:pPr>
              <a:defRPr/>
            </a:pPr>
            <a:endParaRPr lang="en-US" sz="2800" dirty="0" smtClean="0">
              <a:ea typeface="ＭＳ Ｐゴシック" pitchFamily="34" charset="-128"/>
            </a:endParaRPr>
          </a:p>
          <a:p>
            <a:pPr marL="0" indent="0">
              <a:buFont typeface="Arial" charset="0"/>
              <a:buNone/>
              <a:defRPr/>
            </a:pPr>
            <a:endParaRPr lang="en-GB" sz="2800"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41/43</a:t>
            </a:r>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23850" y="50800"/>
            <a:ext cx="8362950" cy="85725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E. Request from CILT International</a:t>
            </a:r>
          </a:p>
        </p:txBody>
      </p:sp>
      <p:graphicFrame>
        <p:nvGraphicFramePr>
          <p:cNvPr id="4" name="Content Placeholder 3"/>
          <p:cNvGraphicFramePr>
            <a:graphicFrameLocks noGrp="1"/>
          </p:cNvGraphicFramePr>
          <p:nvPr>
            <p:ph idx="1"/>
          </p:nvPr>
        </p:nvGraphicFramePr>
        <p:xfrm>
          <a:off x="323850" y="904875"/>
          <a:ext cx="8496300" cy="3441701"/>
        </p:xfrm>
        <a:graphic>
          <a:graphicData uri="http://schemas.openxmlformats.org/drawingml/2006/table">
            <a:tbl>
              <a:tblPr firstRow="1" firstCol="1" bandRow="1">
                <a:tableStyleId>{B301B821-A1FF-4177-AEE7-76D212191A09}</a:tableStyleId>
              </a:tblPr>
              <a:tblGrid>
                <a:gridCol w="5738729"/>
                <a:gridCol w="1266992"/>
                <a:gridCol w="1490579"/>
              </a:tblGrid>
              <a:tr h="525916">
                <a:tc>
                  <a:txBody>
                    <a:bodyPr/>
                    <a:lstStyle/>
                    <a:p>
                      <a:pPr marL="228600" marR="0">
                        <a:lnSpc>
                          <a:spcPct val="115000"/>
                        </a:lnSpc>
                        <a:spcBef>
                          <a:spcPts val="0"/>
                        </a:spcBef>
                        <a:spcAft>
                          <a:spcPts val="0"/>
                        </a:spcAft>
                      </a:pPr>
                      <a:r>
                        <a:rPr lang="en-US" sz="1500" dirty="0" smtClean="0">
                          <a:effectLst/>
                        </a:rPr>
                        <a:t>Lynchpin</a:t>
                      </a:r>
                      <a:r>
                        <a:rPr lang="en-US" sz="1500" baseline="0" dirty="0" smtClean="0">
                          <a:effectLst/>
                        </a:rPr>
                        <a:t> Activities</a:t>
                      </a:r>
                      <a:endParaRPr lang="en-US" sz="1500" b="1"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1500" dirty="0" smtClean="0">
                          <a:effectLst/>
                        </a:rPr>
                        <a:t>Cost per Annum</a:t>
                      </a:r>
                      <a:endParaRPr lang="en-US" sz="1500" b="1"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1500" dirty="0">
                          <a:effectLst/>
                        </a:rPr>
                        <a:t> </a:t>
                      </a:r>
                      <a:r>
                        <a:rPr lang="en-US" sz="1500" dirty="0" smtClean="0">
                          <a:effectLst/>
                        </a:rPr>
                        <a:t>Cost for 2 Years</a:t>
                      </a:r>
                      <a:endParaRPr lang="en-US" sz="1500" b="1"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tcPr>
                </a:tc>
              </a:tr>
              <a:tr h="788874">
                <a:tc>
                  <a:txBody>
                    <a:bodyPr/>
                    <a:lstStyle/>
                    <a:p>
                      <a:pPr marL="228600" marR="0" indent="0" algn="l" defTabSz="457200" rtl="0" eaLnBrk="1" fontAlgn="auto" latinLnBrk="0" hangingPunct="1">
                        <a:lnSpc>
                          <a:spcPct val="115000"/>
                        </a:lnSpc>
                        <a:spcBef>
                          <a:spcPts val="0"/>
                        </a:spcBef>
                        <a:spcAft>
                          <a:spcPts val="0"/>
                        </a:spcAft>
                        <a:buClrTx/>
                        <a:buSzTx/>
                        <a:buFontTx/>
                        <a:buNone/>
                        <a:tabLst/>
                        <a:defRPr/>
                      </a:pPr>
                      <a:r>
                        <a:rPr lang="en-US" sz="1500" dirty="0" smtClean="0">
                          <a:effectLst/>
                        </a:rPr>
                        <a:t>Hire two senior level  paid Program Coordinator</a:t>
                      </a:r>
                      <a:r>
                        <a:rPr lang="en-US" sz="1500" baseline="0" dirty="0" smtClean="0">
                          <a:effectLst/>
                        </a:rPr>
                        <a:t> </a:t>
                      </a:r>
                      <a:r>
                        <a:rPr lang="en-US" sz="1500" dirty="0" smtClean="0">
                          <a:effectLst/>
                        </a:rPr>
                        <a:t>@ </a:t>
                      </a:r>
                    </a:p>
                    <a:p>
                      <a:pPr marL="228600" marR="0" indent="0" algn="l" defTabSz="457200" rtl="0" eaLnBrk="1" fontAlgn="auto" latinLnBrk="0" hangingPunct="1">
                        <a:lnSpc>
                          <a:spcPct val="115000"/>
                        </a:lnSpc>
                        <a:spcBef>
                          <a:spcPts val="0"/>
                        </a:spcBef>
                        <a:spcAft>
                          <a:spcPts val="0"/>
                        </a:spcAft>
                        <a:buClrTx/>
                        <a:buSzTx/>
                        <a:buFontTx/>
                        <a:buNone/>
                        <a:tabLst/>
                        <a:defRPr/>
                      </a:pPr>
                      <a:r>
                        <a:rPr lang="en-US" sz="1500" dirty="0" smtClean="0">
                          <a:effectLst/>
                        </a:rPr>
                        <a:t>Rs 150,000/person</a:t>
                      </a:r>
                      <a:r>
                        <a:rPr lang="en-US" sz="1500" baseline="0" dirty="0" smtClean="0">
                          <a:effectLst/>
                        </a:rPr>
                        <a:t> /month</a:t>
                      </a:r>
                    </a:p>
                    <a:p>
                      <a:pPr marL="228600" marR="0" indent="0" algn="l" defTabSz="457200" rtl="0" eaLnBrk="1" fontAlgn="auto" latinLnBrk="0" hangingPunct="1">
                        <a:lnSpc>
                          <a:spcPct val="115000"/>
                        </a:lnSpc>
                        <a:spcBef>
                          <a:spcPts val="0"/>
                        </a:spcBef>
                        <a:spcAft>
                          <a:spcPts val="0"/>
                        </a:spcAft>
                        <a:buClrTx/>
                        <a:buSzTx/>
                        <a:buFontTx/>
                        <a:buNone/>
                        <a:tabLst/>
                        <a:defRPr/>
                      </a:pPr>
                      <a:endParaRPr lang="en-US" sz="1500" b="0" dirty="0" smtClean="0">
                        <a:effectLst/>
                        <a:latin typeface="+mn-lt"/>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smtClean="0">
                          <a:effectLst/>
                        </a:rPr>
                        <a:t>36,00,000</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b="0" dirty="0" smtClean="0">
                          <a:effectLst/>
                          <a:latin typeface="Calibri"/>
                          <a:ea typeface="Calibri"/>
                          <a:cs typeface="Times New Roman"/>
                        </a:rPr>
                        <a:t>72,00,000</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r>
              <a:tr h="525916">
                <a:tc>
                  <a:txBody>
                    <a:bodyPr/>
                    <a:lstStyle/>
                    <a:p>
                      <a:pPr marL="228600" marR="0">
                        <a:lnSpc>
                          <a:spcPct val="115000"/>
                        </a:lnSpc>
                        <a:spcBef>
                          <a:spcPts val="0"/>
                        </a:spcBef>
                        <a:spcAft>
                          <a:spcPts val="0"/>
                        </a:spcAft>
                      </a:pPr>
                      <a:r>
                        <a:rPr lang="en-US" sz="1500" dirty="0" smtClean="0">
                          <a:effectLst/>
                        </a:rPr>
                        <a:t>Marketing Material Development</a:t>
                      </a:r>
                      <a:r>
                        <a:rPr lang="en-US" sz="1500" baseline="0" dirty="0" smtClean="0">
                          <a:effectLst/>
                        </a:rPr>
                        <a:t> </a:t>
                      </a:r>
                    </a:p>
                    <a:p>
                      <a:pPr marL="228600" marR="0">
                        <a:lnSpc>
                          <a:spcPct val="115000"/>
                        </a:lnSpc>
                        <a:spcBef>
                          <a:spcPts val="0"/>
                        </a:spcBef>
                        <a:spcAft>
                          <a:spcPts val="0"/>
                        </a:spcAft>
                      </a:pPr>
                      <a:r>
                        <a:rPr lang="en-US" sz="1500" baseline="0" dirty="0" smtClean="0">
                          <a:effectLst/>
                        </a:rPr>
                        <a:t>Website, Social Media, Print  Collateral </a:t>
                      </a:r>
                      <a:r>
                        <a:rPr lang="en-US" sz="1500" baseline="0" dirty="0" err="1" smtClean="0">
                          <a:effectLst/>
                        </a:rPr>
                        <a:t>Rs</a:t>
                      </a:r>
                      <a:r>
                        <a:rPr lang="en-US" sz="1500" baseline="0" dirty="0" smtClean="0">
                          <a:effectLst/>
                        </a:rPr>
                        <a:t>. 500,000 / annum</a:t>
                      </a:r>
                      <a:endParaRPr lang="en-US" sz="1500" b="0" baseline="0" dirty="0" smtClean="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smtClean="0">
                          <a:effectLst/>
                        </a:rPr>
                        <a:t>500,000</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smtClean="0">
                          <a:effectLst/>
                        </a:rPr>
                        <a:t>1,000,000</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r>
              <a:tr h="320199">
                <a:tc>
                  <a:txBody>
                    <a:bodyPr/>
                    <a:lstStyle/>
                    <a:p>
                      <a:pPr marL="228600" marR="0">
                        <a:lnSpc>
                          <a:spcPct val="115000"/>
                        </a:lnSpc>
                        <a:spcBef>
                          <a:spcPts val="0"/>
                        </a:spcBef>
                        <a:spcAft>
                          <a:spcPts val="0"/>
                        </a:spcAft>
                      </a:pPr>
                      <a:r>
                        <a:rPr lang="en-US" sz="1500" dirty="0" smtClean="0">
                          <a:effectLst/>
                        </a:rPr>
                        <a:t>PR</a:t>
                      </a:r>
                      <a:r>
                        <a:rPr lang="en-US" sz="1500" baseline="0" dirty="0" smtClean="0">
                          <a:effectLst/>
                        </a:rPr>
                        <a:t> Events and Seminars</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smtClean="0">
                          <a:effectLst/>
                        </a:rPr>
                        <a:t>2,300,000</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smtClean="0">
                          <a:effectLst/>
                        </a:rPr>
                        <a:t>4,600,000</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r>
              <a:tr h="320199">
                <a:tc>
                  <a:txBody>
                    <a:bodyPr/>
                    <a:lstStyle/>
                    <a:p>
                      <a:pPr marL="228600" marR="0">
                        <a:lnSpc>
                          <a:spcPct val="115000"/>
                        </a:lnSpc>
                        <a:spcBef>
                          <a:spcPts val="0"/>
                        </a:spcBef>
                        <a:spcAft>
                          <a:spcPts val="0"/>
                        </a:spcAft>
                      </a:pPr>
                      <a:r>
                        <a:rPr lang="en-US" sz="1500" dirty="0">
                          <a:effectLst/>
                        </a:rPr>
                        <a:t>Provide Digital Library Access</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a:effectLst/>
                        </a:rPr>
                        <a:t> </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r>
              <a:tr h="320199">
                <a:tc>
                  <a:txBody>
                    <a:bodyPr/>
                    <a:lstStyle/>
                    <a:p>
                      <a:pPr marL="228600" marR="0">
                        <a:lnSpc>
                          <a:spcPct val="115000"/>
                        </a:lnSpc>
                        <a:spcBef>
                          <a:spcPts val="0"/>
                        </a:spcBef>
                        <a:spcAft>
                          <a:spcPts val="0"/>
                        </a:spcAft>
                      </a:pPr>
                      <a:r>
                        <a:rPr lang="en-US" sz="1500" dirty="0">
                          <a:effectLst/>
                        </a:rPr>
                        <a:t>Provide regular guidance to develop CILT PAK Accreditation System</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a:effectLst/>
                        </a:rPr>
                        <a:t> </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r>
              <a:tr h="320199">
                <a:tc>
                  <a:txBody>
                    <a:bodyPr/>
                    <a:lstStyle/>
                    <a:p>
                      <a:pPr marL="228600" marR="0">
                        <a:lnSpc>
                          <a:spcPct val="115000"/>
                        </a:lnSpc>
                        <a:spcBef>
                          <a:spcPts val="0"/>
                        </a:spcBef>
                        <a:spcAft>
                          <a:spcPts val="0"/>
                        </a:spcAft>
                      </a:pPr>
                      <a:r>
                        <a:rPr lang="en-US" sz="1500" dirty="0">
                          <a:effectLst/>
                        </a:rPr>
                        <a:t>Assist in helping develop new products</a:t>
                      </a:r>
                      <a:endParaRPr lang="en-US" sz="1500" b="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endParaRPr lang="en-US" sz="150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c>
                  <a:txBody>
                    <a:bodyPr/>
                    <a:lstStyle/>
                    <a:p>
                      <a:pPr marL="22860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solidFill>
                      <a:schemeClr val="bg1"/>
                    </a:solidFill>
                  </a:tcPr>
                </a:tc>
              </a:tr>
              <a:tr h="320199">
                <a:tc>
                  <a:txBody>
                    <a:bodyPr/>
                    <a:lstStyle/>
                    <a:p>
                      <a:pPr marL="228600" marR="0">
                        <a:lnSpc>
                          <a:spcPct val="115000"/>
                        </a:lnSpc>
                        <a:spcBef>
                          <a:spcPts val="0"/>
                        </a:spcBef>
                        <a:spcAft>
                          <a:spcPts val="0"/>
                        </a:spcAft>
                      </a:pPr>
                      <a:r>
                        <a:rPr lang="en-US" sz="1500" dirty="0" smtClean="0">
                          <a:effectLst/>
                        </a:rPr>
                        <a:t>TOTAL (PKR)</a:t>
                      </a:r>
                      <a:endParaRPr lang="en-US" sz="1500"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1500" b="1" dirty="0" smtClean="0">
                          <a:effectLst/>
                        </a:rPr>
                        <a:t>64,00,000</a:t>
                      </a:r>
                      <a:endParaRPr lang="en-US" sz="1500" b="1"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tcPr>
                </a:tc>
                <a:tc>
                  <a:txBody>
                    <a:bodyPr/>
                    <a:lstStyle/>
                    <a:p>
                      <a:pPr marL="228600" marR="0">
                        <a:lnSpc>
                          <a:spcPct val="115000"/>
                        </a:lnSpc>
                        <a:spcBef>
                          <a:spcPts val="0"/>
                        </a:spcBef>
                        <a:spcAft>
                          <a:spcPts val="0"/>
                        </a:spcAft>
                      </a:pPr>
                      <a:r>
                        <a:rPr lang="en-US" sz="1500" b="1" dirty="0" smtClean="0">
                          <a:effectLst/>
                        </a:rPr>
                        <a:t>1,28,00,000</a:t>
                      </a:r>
                      <a:endParaRPr lang="en-US" sz="1500" b="1" dirty="0">
                        <a:effectLst/>
                        <a:latin typeface="Calibri"/>
                        <a:ea typeface="Calibri"/>
                        <a:cs typeface="Times New Roman"/>
                      </a:endParaRPr>
                    </a:p>
                  </a:txBody>
                  <a:tcPr marL="68575" marR="68575" marT="0" marB="0">
                    <a:lnL w="12700" cap="flat" cmpd="sng" algn="ctr">
                      <a:solidFill>
                        <a:srgbClr val="B3874B"/>
                      </a:solidFill>
                      <a:prstDash val="solid"/>
                      <a:round/>
                      <a:headEnd type="none" w="med" len="med"/>
                      <a:tailEnd type="none" w="med" len="med"/>
                    </a:lnL>
                    <a:lnR w="12700" cap="flat" cmpd="sng" algn="ctr">
                      <a:solidFill>
                        <a:srgbClr val="B3874B"/>
                      </a:solidFill>
                      <a:prstDash val="solid"/>
                      <a:round/>
                      <a:headEnd type="none" w="med" len="med"/>
                      <a:tailEnd type="none" w="med" len="med"/>
                    </a:lnR>
                    <a:lnT w="12700" cap="flat" cmpd="sng" algn="ctr">
                      <a:solidFill>
                        <a:srgbClr val="B3874B"/>
                      </a:solidFill>
                      <a:prstDash val="solid"/>
                      <a:round/>
                      <a:headEnd type="none" w="med" len="med"/>
                      <a:tailEnd type="none" w="med" len="med"/>
                    </a:lnT>
                    <a:lnB w="12700" cap="flat" cmpd="sng" algn="ctr">
                      <a:solidFill>
                        <a:srgbClr val="B3874B"/>
                      </a:solidFill>
                      <a:prstDash val="solid"/>
                      <a:round/>
                      <a:headEnd type="none" w="med" len="med"/>
                      <a:tailEnd type="none" w="med" len="med"/>
                    </a:lnB>
                  </a:tcPr>
                </a:tc>
              </a:tr>
            </a:tbl>
          </a:graphicData>
        </a:graphic>
      </p:graphicFrame>
      <p:sp>
        <p:nvSpPr>
          <p:cNvPr id="5" name="TextBox 4"/>
          <p:cNvSpPr txBox="1"/>
          <p:nvPr/>
        </p:nvSpPr>
        <p:spPr>
          <a:xfrm>
            <a:off x="8715404" y="4929205"/>
            <a:ext cx="500034" cy="246221"/>
          </a:xfrm>
          <a:prstGeom prst="rect">
            <a:avLst/>
          </a:prstGeom>
          <a:noFill/>
        </p:spPr>
        <p:txBody>
          <a:bodyPr wrap="square" rtlCol="0">
            <a:spAutoFit/>
          </a:bodyPr>
          <a:lstStyle/>
          <a:p>
            <a:r>
              <a:rPr lang="en-US" sz="1000" dirty="0" smtClean="0"/>
              <a:t>42/43</a:t>
            </a:r>
            <a:endParaRPr lang="en-U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285984" y="1544322"/>
            <a:ext cx="5500726" cy="857250"/>
          </a:xfrm>
          <a:noFill/>
          <a:ln>
            <a:miter lim="800000"/>
            <a:headEnd/>
            <a:tailEnd/>
          </a:ln>
        </p:spPr>
        <p:txBody>
          <a:bodyPr vert="horz" wrap="square" lIns="91440" tIns="45720" rIns="91440" bIns="45720" numCol="1" anchor="t" anchorCtr="0" compatLnSpc="1">
            <a:prstTxWarp prst="textNoShape">
              <a:avLst/>
            </a:prstTxWarp>
          </a:bodyPr>
          <a:lstStyle/>
          <a:p>
            <a:r>
              <a:rPr lang="en-GB" sz="7200" b="1" dirty="0" smtClean="0">
                <a:ea typeface="ＭＳ Ｐゴシック" pitchFamily="34" charset="-128"/>
              </a:rPr>
              <a:t>Thank You</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43/43</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2479675" y="1082675"/>
            <a:ext cx="4406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defTabSz="457200">
              <a:defRPr sz="3600">
                <a:solidFill>
                  <a:schemeClr val="tx1"/>
                </a:solidFill>
                <a:latin typeface="Arial" panose="020B0604020202020204" pitchFamily="34" charset="0"/>
              </a:defRPr>
            </a:lvl1pPr>
            <a:lvl2pPr marL="742950" indent="-285750" defTabSz="457200">
              <a:defRPr sz="3600">
                <a:solidFill>
                  <a:schemeClr val="tx1"/>
                </a:solidFill>
                <a:latin typeface="Arial" panose="020B0604020202020204" pitchFamily="34" charset="0"/>
              </a:defRPr>
            </a:lvl2pPr>
            <a:lvl3pPr marL="1143000" indent="-228600" defTabSz="457200">
              <a:defRPr sz="3600">
                <a:solidFill>
                  <a:schemeClr val="tx1"/>
                </a:solidFill>
                <a:latin typeface="Arial" panose="020B0604020202020204" pitchFamily="34" charset="0"/>
              </a:defRPr>
            </a:lvl3pPr>
            <a:lvl4pPr marL="1600200" indent="-228600" defTabSz="457200">
              <a:defRPr sz="3600">
                <a:solidFill>
                  <a:schemeClr val="tx1"/>
                </a:solidFill>
                <a:latin typeface="Arial" panose="020B0604020202020204" pitchFamily="34" charset="0"/>
              </a:defRPr>
            </a:lvl4pPr>
            <a:lvl5pPr marL="2057400" indent="-228600" defTabSz="457200">
              <a:defRPr sz="3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defRPr/>
            </a:pPr>
            <a:endParaRPr lang="en-US" altLang="en-US" sz="1125" b="1">
              <a:latin typeface="Calibri" panose="020F0502020204030204" pitchFamily="34" charset="0"/>
            </a:endParaRPr>
          </a:p>
        </p:txBody>
      </p:sp>
      <p:sp>
        <p:nvSpPr>
          <p:cNvPr id="9" name="Content Placeholder 8"/>
          <p:cNvSpPr>
            <a:spLocks noGrp="1"/>
          </p:cNvSpPr>
          <p:nvPr>
            <p:ph idx="1"/>
          </p:nvPr>
        </p:nvSpPr>
        <p:spPr>
          <a:xfrm>
            <a:off x="1500166" y="1500180"/>
            <a:ext cx="7715304" cy="2163763"/>
          </a:xfrm>
        </p:spPr>
        <p:txBody>
          <a:bodyPr rtlCol="0">
            <a:normAutofit/>
          </a:bodyPr>
          <a:lstStyle/>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r>
              <a:rPr lang="en-US" sz="2800" dirty="0" smtClean="0"/>
              <a:t>To be recognized as the first choice professional body for the Supply Chain, Logistic and Transport Industry in Pakistan.</a:t>
            </a:r>
          </a:p>
          <a:p>
            <a:pPr eaLnBrk="1" fontAlgn="auto" hangingPunct="1">
              <a:spcAft>
                <a:spcPts val="0"/>
              </a:spcAft>
              <a:buFont typeface="Arial" panose="020B0604020202020204" pitchFamily="34" charset="0"/>
              <a:buChar char="•"/>
              <a:defRPr/>
            </a:pPr>
            <a:endParaRPr lang="en-US" dirty="0"/>
          </a:p>
        </p:txBody>
      </p:sp>
      <p:sp>
        <p:nvSpPr>
          <p:cNvPr id="5" name="TextBox 4"/>
          <p:cNvSpPr txBox="1"/>
          <p:nvPr/>
        </p:nvSpPr>
        <p:spPr>
          <a:xfrm>
            <a:off x="8745930" y="4929205"/>
            <a:ext cx="500034" cy="246221"/>
          </a:xfrm>
          <a:prstGeom prst="rect">
            <a:avLst/>
          </a:prstGeom>
          <a:noFill/>
        </p:spPr>
        <p:txBody>
          <a:bodyPr wrap="square" rtlCol="0">
            <a:spAutoFit/>
          </a:bodyPr>
          <a:lstStyle/>
          <a:p>
            <a:r>
              <a:rPr lang="en-US" sz="1000" dirty="0" smtClean="0"/>
              <a:t>4/43</a:t>
            </a:r>
            <a:endParaRPr lang="en-US" sz="1000" dirty="0"/>
          </a:p>
        </p:txBody>
      </p:sp>
      <p:sp>
        <p:nvSpPr>
          <p:cNvPr id="6" name="TextBox 5"/>
          <p:cNvSpPr txBox="1"/>
          <p:nvPr/>
        </p:nvSpPr>
        <p:spPr>
          <a:xfrm>
            <a:off x="1486518" y="1293118"/>
            <a:ext cx="6300192" cy="769441"/>
          </a:xfrm>
          <a:prstGeom prst="rect">
            <a:avLst/>
          </a:prstGeom>
          <a:noFill/>
        </p:spPr>
        <p:txBody>
          <a:bodyPr wrap="square" rtlCol="0">
            <a:spAutoFit/>
          </a:bodyPr>
          <a:lstStyle/>
          <a:p>
            <a:r>
              <a:rPr lang="en-US" altLang="en-US" sz="4400" b="1" dirty="0" smtClean="0">
                <a:solidFill>
                  <a:srgbClr val="B3874B"/>
                </a:solidFill>
                <a:latin typeface="+mj-lt"/>
                <a:ea typeface="ＭＳ Ｐゴシック" pitchFamily="34" charset="-128"/>
              </a:rPr>
              <a:t>A. CILT Pakistan Vision</a:t>
            </a:r>
            <a:endParaRPr lang="en-US" sz="4400" b="1" dirty="0">
              <a:solidFill>
                <a:srgbClr val="B3874B"/>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20638"/>
            <a:ext cx="8229600" cy="857251"/>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ea typeface="ＭＳ Ｐゴシック" pitchFamily="34" charset="-128"/>
              </a:rPr>
              <a:t>1. </a:t>
            </a:r>
            <a:r>
              <a:rPr lang="en-US" b="1" dirty="0" smtClean="0">
                <a:solidFill>
                  <a:srgbClr val="B3874B"/>
                </a:solidFill>
                <a:ea typeface="ＭＳ Ｐゴシック" pitchFamily="34" charset="-128"/>
              </a:rPr>
              <a:t>Pakistan’s Transport Vision 2020</a:t>
            </a:r>
          </a:p>
        </p:txBody>
      </p:sp>
      <p:sp>
        <p:nvSpPr>
          <p:cNvPr id="24579" name="Content Placeholder 2"/>
          <p:cNvSpPr>
            <a:spLocks noGrp="1"/>
          </p:cNvSpPr>
          <p:nvPr>
            <p:ph idx="1"/>
          </p:nvPr>
        </p:nvSpPr>
        <p:spPr bwMode="auto">
          <a:xfrm>
            <a:off x="457200" y="700088"/>
            <a:ext cx="8229600" cy="3600450"/>
          </a:xfrm>
          <a:noFill/>
          <a:ln>
            <a:miter lim="800000"/>
            <a:headEnd/>
            <a:tailEnd/>
          </a:ln>
        </p:spPr>
        <p:txBody>
          <a:bodyPr vert="horz" wrap="square" lIns="91440" tIns="45720" rIns="91440" bIns="45720" numCol="1" anchor="t" anchorCtr="0" compatLnSpc="1">
            <a:prstTxWarp prst="textNoShape">
              <a:avLst/>
            </a:prstTxWarp>
          </a:bodyPr>
          <a:lstStyle/>
          <a:p>
            <a:r>
              <a:rPr lang="en-US" altLang="en-US" sz="2000" dirty="0" smtClean="0">
                <a:ea typeface="ＭＳ Ｐゴシック" pitchFamily="34" charset="-128"/>
              </a:rPr>
              <a:t>Recognizing importance of transport in the economy, large investments and understanding is required to improve the infrastructure. The future Vision 2020 plans to focus on supporting trade and logistics services :-</a:t>
            </a:r>
          </a:p>
          <a:p>
            <a:r>
              <a:rPr lang="en-US" altLang="en-US" sz="2000" dirty="0" smtClean="0">
                <a:ea typeface="ＭＳ Ｐゴシック" pitchFamily="34" charset="-128"/>
              </a:rPr>
              <a:t>ROAD: </a:t>
            </a:r>
          </a:p>
          <a:p>
            <a:pPr lvl="1"/>
            <a:r>
              <a:rPr lang="en-US" altLang="en-US" sz="2000" dirty="0" smtClean="0">
                <a:ea typeface="ＭＳ Ｐゴシック" pitchFamily="34" charset="-128"/>
              </a:rPr>
              <a:t>Raising road density to 0.45km/</a:t>
            </a:r>
            <a:r>
              <a:rPr lang="en-US" altLang="en-US" sz="2000" dirty="0" err="1" smtClean="0">
                <a:ea typeface="ＭＳ Ｐゴシック" pitchFamily="34" charset="-128"/>
              </a:rPr>
              <a:t>sq.m</a:t>
            </a:r>
            <a:r>
              <a:rPr lang="en-US" altLang="en-US" sz="2000" dirty="0" smtClean="0">
                <a:ea typeface="ＭＳ Ｐゴシック" pitchFamily="34" charset="-128"/>
              </a:rPr>
              <a:t> by 2018, increasing existing road network from 2,60,000km to 3,58,000 km</a:t>
            </a:r>
          </a:p>
          <a:p>
            <a:pPr lvl="1"/>
            <a:r>
              <a:rPr lang="en-US" altLang="en-US" sz="2000" dirty="0" smtClean="0">
                <a:ea typeface="ＭＳ Ｐゴシック" pitchFamily="34" charset="-128"/>
              </a:rPr>
              <a:t>Upgrade CAREC, CPEC Corridors</a:t>
            </a:r>
          </a:p>
          <a:p>
            <a:pPr lvl="1"/>
            <a:r>
              <a:rPr lang="en-US" altLang="en-US" sz="2000" dirty="0" smtClean="0">
                <a:ea typeface="ＭＳ Ｐゴシック" pitchFamily="34" charset="-128"/>
              </a:rPr>
              <a:t>Strengthen Institutions and build capacity of transport agencies in areas such as road safety, strategic planning , transport policy development, road assessment management, safeguard compliance and Procurement.</a:t>
            </a: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5/43</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206375"/>
            <a:ext cx="8686800" cy="85725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ea typeface="ＭＳ Ｐゴシック" pitchFamily="34" charset="-128"/>
              </a:rPr>
              <a:t>2. Pakistan’s Transport Vision 2020 (2)</a:t>
            </a:r>
            <a:endParaRPr lang="en-GB" sz="4000" b="1" dirty="0" smtClean="0">
              <a:ea typeface="ＭＳ Ｐゴシック" pitchFamily="34" charset="-128"/>
            </a:endParaRPr>
          </a:p>
        </p:txBody>
      </p:sp>
      <p:sp>
        <p:nvSpPr>
          <p:cNvPr id="3" name="Content Placeholder 2"/>
          <p:cNvSpPr>
            <a:spLocks noGrp="1"/>
          </p:cNvSpPr>
          <p:nvPr>
            <p:ph idx="1"/>
          </p:nvPr>
        </p:nvSpPr>
        <p:spPr>
          <a:xfrm>
            <a:off x="971318" y="772152"/>
            <a:ext cx="8229600" cy="3929108"/>
          </a:xfrm>
        </p:spPr>
        <p:txBody>
          <a:bodyPr/>
          <a:lstStyle/>
          <a:p>
            <a:pPr>
              <a:buFont typeface="Arial" panose="020B0604020202020204" pitchFamily="34" charset="0"/>
              <a:buChar char="•"/>
              <a:defRPr/>
            </a:pPr>
            <a:r>
              <a:rPr lang="en-US" altLang="en-US" sz="2000" dirty="0" smtClean="0"/>
              <a:t>RAIL: Upgrade Railways by increasing speed from 95 to 120-140 km/</a:t>
            </a:r>
            <a:r>
              <a:rPr lang="en-US" altLang="en-US" sz="2000" dirty="0" err="1" smtClean="0"/>
              <a:t>hr</a:t>
            </a:r>
            <a:r>
              <a:rPr lang="en-US" altLang="en-US" sz="2000" dirty="0" smtClean="0"/>
              <a:t>, double tracks, increase line capacity &amp; introduce modern signaling. </a:t>
            </a:r>
          </a:p>
          <a:p>
            <a:pPr>
              <a:buFont typeface="Arial" panose="020B0604020202020204" pitchFamily="34" charset="0"/>
              <a:buChar char="•"/>
              <a:defRPr/>
            </a:pPr>
            <a:r>
              <a:rPr lang="en-US" altLang="en-US" sz="2000" dirty="0" smtClean="0"/>
              <a:t>RAIL-ROAD: Develop rail-road linkages from and to Ports. Connect </a:t>
            </a:r>
            <a:r>
              <a:rPr lang="en-US" altLang="en-US" sz="2000" dirty="0" err="1" smtClean="0"/>
              <a:t>Gwader</a:t>
            </a:r>
            <a:r>
              <a:rPr lang="en-US" altLang="en-US" sz="2000" dirty="0" smtClean="0"/>
              <a:t> Port with Central Asian States, China, other neighboring countries and with main lines from Karachi to Peshawar and Karachi to Quetta and Quetta to </a:t>
            </a:r>
            <a:r>
              <a:rPr lang="en-US" altLang="en-US" sz="2000" dirty="0" err="1" smtClean="0"/>
              <a:t>Zahidan</a:t>
            </a:r>
            <a:r>
              <a:rPr lang="en-US" altLang="en-US" sz="2000" dirty="0" smtClean="0"/>
              <a:t>. Develop separate freight corridor along existing Railway tracks.</a:t>
            </a:r>
          </a:p>
          <a:p>
            <a:pPr>
              <a:buFont typeface="Arial" panose="020B0604020202020204" pitchFamily="34" charset="0"/>
              <a:buChar char="•"/>
              <a:defRPr/>
            </a:pPr>
            <a:r>
              <a:rPr lang="en-US" altLang="en-US" sz="2000" dirty="0" smtClean="0"/>
              <a:t>URBAN MASS TRANSPORT: Introduce Lahore Orange Line Metro train ; Green Line for Karachi (17.8 Km);  Low carbon transport solutions</a:t>
            </a:r>
          </a:p>
          <a:p>
            <a:pPr>
              <a:buFont typeface="Arial" panose="020B0604020202020204" pitchFamily="34" charset="0"/>
              <a:buChar char="•"/>
              <a:defRPr/>
            </a:pPr>
            <a:r>
              <a:rPr lang="en-US" altLang="en-US" sz="2000" dirty="0" smtClean="0"/>
              <a:t>PORTS and SHIPPING: Deepen existing berths and construct Deep Water Ports for mother vessels with Transshipment facilities.</a:t>
            </a:r>
          </a:p>
          <a:p>
            <a:pPr>
              <a:buFont typeface="Arial" panose="020B0604020202020204" pitchFamily="34" charset="0"/>
              <a:buChar char="•"/>
              <a:defRPr/>
            </a:pPr>
            <a:endParaRPr lang="en-US" altLang="en-US" sz="2000" dirty="0" smtClean="0"/>
          </a:p>
          <a:p>
            <a:pPr marL="0" indent="0">
              <a:buFont typeface="Arial" panose="020B0604020202020204" pitchFamily="34" charset="0"/>
              <a:buNone/>
              <a:defRPr/>
            </a:pPr>
            <a:endParaRPr lang="en-GB" dirty="0"/>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6/43</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06375"/>
            <a:ext cx="8229600" cy="85725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ea typeface="ＭＳ Ｐゴシック" pitchFamily="34" charset="-128"/>
              </a:rPr>
              <a:t>3</a:t>
            </a:r>
            <a:r>
              <a:rPr lang="en-US" sz="4000" b="1" dirty="0" smtClean="0">
                <a:ea typeface="ＭＳ Ｐゴシック" pitchFamily="34" charset="-128"/>
              </a:rPr>
              <a:t>. Pakistan’s Transport Vision 2020 (3)</a:t>
            </a:r>
            <a:endParaRPr lang="en-GB" sz="4000" b="1" dirty="0" smtClean="0">
              <a:ea typeface="ＭＳ Ｐゴシック" pitchFamily="34" charset="-128"/>
            </a:endParaRPr>
          </a:p>
        </p:txBody>
      </p:sp>
      <p:sp>
        <p:nvSpPr>
          <p:cNvPr id="26627" name="Content Placeholder 2"/>
          <p:cNvSpPr>
            <a:spLocks noGrp="1"/>
          </p:cNvSpPr>
          <p:nvPr>
            <p:ph idx="1"/>
          </p:nvPr>
        </p:nvSpPr>
        <p:spPr bwMode="auto">
          <a:xfrm>
            <a:off x="972804" y="1065156"/>
            <a:ext cx="8229600" cy="3394075"/>
          </a:xfrm>
          <a:noFill/>
          <a:ln>
            <a:miter lim="800000"/>
            <a:headEnd/>
            <a:tailEnd/>
          </a:ln>
        </p:spPr>
        <p:txBody>
          <a:bodyPr vert="horz" wrap="square" lIns="91440" tIns="45720" rIns="91440" bIns="45720" numCol="1" anchor="t" anchorCtr="0" compatLnSpc="1">
            <a:prstTxWarp prst="textNoShape">
              <a:avLst/>
            </a:prstTxWarp>
          </a:bodyPr>
          <a:lstStyle/>
          <a:p>
            <a:r>
              <a:rPr lang="en-US" altLang="en-US" sz="2000" dirty="0" smtClean="0">
                <a:ea typeface="ＭＳ Ｐゴシック" pitchFamily="34" charset="-128"/>
              </a:rPr>
              <a:t>AIR: Construct new </a:t>
            </a:r>
            <a:r>
              <a:rPr lang="en-US" altLang="en-US" sz="2000" dirty="0" err="1" smtClean="0">
                <a:ea typeface="ＭＳ Ｐゴシック" pitchFamily="34" charset="-128"/>
              </a:rPr>
              <a:t>Gwadar</a:t>
            </a:r>
            <a:r>
              <a:rPr lang="en-US" altLang="en-US" sz="2000" dirty="0" smtClean="0">
                <a:ea typeface="ＭＳ Ｐゴシック" pitchFamily="34" charset="-128"/>
              </a:rPr>
              <a:t> International Airport. Develop existing major airports  into  </a:t>
            </a:r>
            <a:r>
              <a:rPr lang="en-US" altLang="en-US" sz="2000" dirty="0" err="1" smtClean="0">
                <a:ea typeface="ＭＳ Ｐゴシック" pitchFamily="34" charset="-128"/>
              </a:rPr>
              <a:t>aerotropolis</a:t>
            </a:r>
            <a:r>
              <a:rPr lang="en-US" altLang="en-US" sz="2000" dirty="0" smtClean="0">
                <a:ea typeface="ＭＳ Ｐゴシック" pitchFamily="34" charset="-128"/>
              </a:rPr>
              <a:t>.</a:t>
            </a:r>
          </a:p>
          <a:p>
            <a:r>
              <a:rPr lang="en-US" altLang="en-US" sz="2000" dirty="0" smtClean="0">
                <a:ea typeface="ＭＳ Ｐゴシック" pitchFamily="34" charset="-128"/>
              </a:rPr>
              <a:t>PIPELINES: Increase existing pipelines for transportation of liquid cargo.</a:t>
            </a:r>
          </a:p>
          <a:p>
            <a:r>
              <a:rPr lang="en-US" altLang="en-US" sz="2000" dirty="0" smtClean="0">
                <a:ea typeface="ＭＳ Ｐゴシック" pitchFamily="34" charset="-128"/>
              </a:rPr>
              <a:t>LOGISTICS</a:t>
            </a:r>
          </a:p>
          <a:p>
            <a:pPr lvl="1"/>
            <a:r>
              <a:rPr lang="en-US" altLang="en-US" sz="2000" dirty="0" smtClean="0">
                <a:ea typeface="ＭＳ Ｐゴシック" pitchFamily="34" charset="-128"/>
              </a:rPr>
              <a:t>Provide warehousing and logistic facilities</a:t>
            </a:r>
          </a:p>
          <a:p>
            <a:pPr lvl="1"/>
            <a:r>
              <a:rPr lang="en-US" altLang="en-US" sz="2000" dirty="0" smtClean="0">
                <a:ea typeface="ＭＳ Ｐゴシック" pitchFamily="34" charset="-128"/>
              </a:rPr>
              <a:t>Establish Container Freight Stations.</a:t>
            </a:r>
          </a:p>
          <a:p>
            <a:pPr lvl="1"/>
            <a:r>
              <a:rPr lang="en-US" altLang="en-US" sz="2000" dirty="0" smtClean="0">
                <a:ea typeface="ＭＳ Ｐゴシック" pitchFamily="34" charset="-128"/>
              </a:rPr>
              <a:t>Establish hubs for road transport outside the city</a:t>
            </a:r>
            <a:endParaRPr lang="en-GB" dirty="0" smtClean="0">
              <a:ea typeface="ＭＳ Ｐゴシック" pitchFamily="34" charset="-128"/>
            </a:endParaRPr>
          </a:p>
        </p:txBody>
      </p:sp>
      <p:sp>
        <p:nvSpPr>
          <p:cNvPr id="4" name="TextBox 3"/>
          <p:cNvSpPr txBox="1"/>
          <p:nvPr/>
        </p:nvSpPr>
        <p:spPr>
          <a:xfrm>
            <a:off x="8715404" y="4929205"/>
            <a:ext cx="500034" cy="246221"/>
          </a:xfrm>
          <a:prstGeom prst="rect">
            <a:avLst/>
          </a:prstGeom>
          <a:noFill/>
        </p:spPr>
        <p:txBody>
          <a:bodyPr wrap="square" rtlCol="0">
            <a:spAutoFit/>
          </a:bodyPr>
          <a:lstStyle/>
          <a:p>
            <a:r>
              <a:rPr lang="en-US" sz="1000" dirty="0" smtClean="0"/>
              <a:t>7/43</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2479675" y="1082675"/>
            <a:ext cx="4406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defTabSz="457200">
              <a:defRPr sz="3600">
                <a:solidFill>
                  <a:schemeClr val="tx1"/>
                </a:solidFill>
                <a:latin typeface="Arial" panose="020B0604020202020204" pitchFamily="34" charset="0"/>
              </a:defRPr>
            </a:lvl1pPr>
            <a:lvl2pPr marL="742950" indent="-285750" defTabSz="457200">
              <a:defRPr sz="3600">
                <a:solidFill>
                  <a:schemeClr val="tx1"/>
                </a:solidFill>
                <a:latin typeface="Arial" panose="020B0604020202020204" pitchFamily="34" charset="0"/>
              </a:defRPr>
            </a:lvl2pPr>
            <a:lvl3pPr marL="1143000" indent="-228600" defTabSz="457200">
              <a:defRPr sz="3600">
                <a:solidFill>
                  <a:schemeClr val="tx1"/>
                </a:solidFill>
                <a:latin typeface="Arial" panose="020B0604020202020204" pitchFamily="34" charset="0"/>
              </a:defRPr>
            </a:lvl3pPr>
            <a:lvl4pPr marL="1600200" indent="-228600" defTabSz="457200">
              <a:defRPr sz="3600">
                <a:solidFill>
                  <a:schemeClr val="tx1"/>
                </a:solidFill>
                <a:latin typeface="Arial" panose="020B0604020202020204" pitchFamily="34" charset="0"/>
              </a:defRPr>
            </a:lvl4pPr>
            <a:lvl5pPr marL="2057400" indent="-228600" defTabSz="457200">
              <a:defRPr sz="3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defRPr/>
            </a:pPr>
            <a:endParaRPr lang="en-US" altLang="en-US" sz="1125" b="1">
              <a:latin typeface="Calibri" panose="020F0502020204030204" pitchFamily="34" charset="0"/>
            </a:endParaRPr>
          </a:p>
        </p:txBody>
      </p:sp>
      <p:sp>
        <p:nvSpPr>
          <p:cNvPr id="13315" name="Title 1"/>
          <p:cNvSpPr>
            <a:spLocks noGrp="1"/>
          </p:cNvSpPr>
          <p:nvPr>
            <p:ph type="title"/>
          </p:nvPr>
        </p:nvSpPr>
        <p:spPr bwMode="auto">
          <a:xfrm>
            <a:off x="1485900" y="798513"/>
            <a:ext cx="6172200" cy="730250"/>
          </a:xfrm>
          <a:noFill/>
          <a:ln>
            <a:miter lim="800000"/>
            <a:headEnd/>
            <a:tailEnd/>
          </a:ln>
        </p:spPr>
        <p:txBody>
          <a:bodyPr vert="horz" wrap="square" lIns="68580" tIns="34290" rIns="68580" bIns="34290" numCol="1" anchor="t" anchorCtr="0" compatLnSpc="1">
            <a:prstTxWarp prst="textNoShape">
              <a:avLst/>
            </a:prstTxWarp>
          </a:bodyPr>
          <a:lstStyle/>
          <a:p>
            <a:pPr eaLnBrk="1" hangingPunct="1"/>
            <a:r>
              <a:rPr lang="en-US" altLang="en-US" b="1" dirty="0" smtClean="0">
                <a:ea typeface="ＭＳ Ｐゴシック" pitchFamily="34" charset="-128"/>
              </a:rPr>
              <a:t>B.</a:t>
            </a:r>
            <a:r>
              <a:rPr lang="en-US" altLang="en-US" dirty="0" smtClean="0">
                <a:ea typeface="ＭＳ Ｐゴシック" pitchFamily="34" charset="-128"/>
              </a:rPr>
              <a:t> </a:t>
            </a:r>
            <a:r>
              <a:rPr lang="en-US" altLang="en-US" b="1" dirty="0" smtClean="0">
                <a:ea typeface="ＭＳ Ｐゴシック" pitchFamily="34" charset="-128"/>
              </a:rPr>
              <a:t>CILT Pakistan Mission</a:t>
            </a:r>
          </a:p>
        </p:txBody>
      </p:sp>
      <p:sp>
        <p:nvSpPr>
          <p:cNvPr id="9" name="Content Placeholder 8"/>
          <p:cNvSpPr>
            <a:spLocks noGrp="1"/>
          </p:cNvSpPr>
          <p:nvPr>
            <p:ph idx="1"/>
          </p:nvPr>
        </p:nvSpPr>
        <p:spPr>
          <a:xfrm>
            <a:off x="2115812" y="1447514"/>
            <a:ext cx="6786610" cy="2163763"/>
          </a:xfrm>
        </p:spPr>
        <p:txBody>
          <a:bodyPr rtlCol="0">
            <a:normAutofit fontScale="92500"/>
          </a:bodyPr>
          <a:lstStyle/>
          <a:p>
            <a:pPr eaLnBrk="1" fontAlgn="auto" hangingPunct="1">
              <a:spcAft>
                <a:spcPts val="0"/>
              </a:spcAft>
              <a:buFont typeface="Arial" panose="020B0604020202020204" pitchFamily="34" charset="0"/>
              <a:buChar char="•"/>
              <a:defRPr/>
            </a:pPr>
            <a:endParaRPr lang="en-US" b="1" dirty="0" smtClean="0"/>
          </a:p>
          <a:p>
            <a:pPr marL="0" indent="0" algn="just" eaLnBrk="1" fontAlgn="auto" hangingPunct="1">
              <a:spcAft>
                <a:spcPts val="0"/>
              </a:spcAft>
              <a:buFont typeface="Arial" panose="020B0604020202020204" pitchFamily="34" charset="0"/>
              <a:buNone/>
              <a:defRPr/>
            </a:pPr>
            <a:r>
              <a:rPr lang="en-US" sz="3000" dirty="0" smtClean="0"/>
              <a:t>To promote and encourage the art and science of Logistics and Transport through its membership and educational qualifications.</a:t>
            </a:r>
            <a:endParaRPr lang="en-US" sz="3000" dirty="0"/>
          </a:p>
          <a:p>
            <a:pPr eaLnBrk="1" fontAlgn="auto" hangingPunct="1">
              <a:spcAft>
                <a:spcPts val="0"/>
              </a:spcAft>
              <a:buFont typeface="Arial" panose="020B0604020202020204" pitchFamily="34" charset="0"/>
              <a:buChar char="•"/>
              <a:defRPr/>
            </a:pPr>
            <a:endParaRPr lang="en-US" dirty="0"/>
          </a:p>
        </p:txBody>
      </p:sp>
      <p:sp>
        <p:nvSpPr>
          <p:cNvPr id="5" name="TextBox 4"/>
          <p:cNvSpPr txBox="1"/>
          <p:nvPr/>
        </p:nvSpPr>
        <p:spPr>
          <a:xfrm>
            <a:off x="8745930" y="4929205"/>
            <a:ext cx="500034" cy="246221"/>
          </a:xfrm>
          <a:prstGeom prst="rect">
            <a:avLst/>
          </a:prstGeom>
          <a:noFill/>
        </p:spPr>
        <p:txBody>
          <a:bodyPr wrap="square" rtlCol="0">
            <a:spAutoFit/>
          </a:bodyPr>
          <a:lstStyle/>
          <a:p>
            <a:r>
              <a:rPr lang="en-US" sz="1000" dirty="0" smtClean="0"/>
              <a:t>8/43</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3323 CILT Brand Guidelines_PP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03323 CILT Brand Guidelines_PPtemplate_v3</Template>
  <TotalTime>4836</TotalTime>
  <Words>3323</Words>
  <Application>Microsoft Office PowerPoint</Application>
  <PresentationFormat>On-screen Show (16:9)</PresentationFormat>
  <Paragraphs>963</Paragraphs>
  <Slides>44</Slides>
  <Notes>22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03323 CILT Brand Guidelines_PPtemplate</vt:lpstr>
      <vt:lpstr>Business Plan 2016-20</vt:lpstr>
      <vt:lpstr>Contents</vt:lpstr>
      <vt:lpstr>Contents</vt:lpstr>
      <vt:lpstr>I . INTRODUCTION</vt:lpstr>
      <vt:lpstr>PowerPoint Presentation</vt:lpstr>
      <vt:lpstr>1. Pakistan’s Transport Vision 2020</vt:lpstr>
      <vt:lpstr>2. Pakistan’s Transport Vision 2020 (2)</vt:lpstr>
      <vt:lpstr>3. Pakistan’s Transport Vision 2020 (3)</vt:lpstr>
      <vt:lpstr>B. CILT Pakistan Mission</vt:lpstr>
      <vt:lpstr>C. CILT Values</vt:lpstr>
      <vt:lpstr>D. CILT Objectives</vt:lpstr>
      <vt:lpstr>E. CILT Membership Benefits                                     </vt:lpstr>
      <vt:lpstr>E. CILT Membership Benefits (2)</vt:lpstr>
      <vt:lpstr>II.  Present Position</vt:lpstr>
      <vt:lpstr>PowerPoint Presentation</vt:lpstr>
      <vt:lpstr>2. Logistics and Transport Sectors</vt:lpstr>
      <vt:lpstr>3. Logistics &amp; Transport Contribution</vt:lpstr>
      <vt:lpstr>4. Size of Logistics &amp; Tpt. Industry</vt:lpstr>
      <vt:lpstr>Problems  of the L&amp;T Sectors</vt:lpstr>
      <vt:lpstr>III. Role of  CILT Pak as an Enabler</vt:lpstr>
      <vt:lpstr>IV. Key Focus Areas for CILT Pak</vt:lpstr>
      <vt:lpstr>V. Membership</vt:lpstr>
      <vt:lpstr>PowerPoint Presentation</vt:lpstr>
      <vt:lpstr>B. Memberships State</vt:lpstr>
      <vt:lpstr>C. Membership – Strategy (1)</vt:lpstr>
      <vt:lpstr>C. Membership–Strategy (2)</vt:lpstr>
      <vt:lpstr>D. Membership – Tactics</vt:lpstr>
      <vt:lpstr>VI. Education &amp; Training</vt:lpstr>
      <vt:lpstr>B. Competitive Analysis </vt:lpstr>
      <vt:lpstr>C. Education &amp; Training – Tactics </vt:lpstr>
      <vt:lpstr>D. Market Leadership - Issue</vt:lpstr>
      <vt:lpstr>E. Market Leadership - Strategy</vt:lpstr>
      <vt:lpstr>F. Market Leadership – Tactics</vt:lpstr>
      <vt:lpstr>VII. Business Plan</vt:lpstr>
      <vt:lpstr>A. Operational Plan</vt:lpstr>
      <vt:lpstr>B. Marketing Plan</vt:lpstr>
      <vt:lpstr>C. Resourcing Plan: Proposed Organization Chart </vt:lpstr>
      <vt:lpstr>VIII. Financials</vt:lpstr>
      <vt:lpstr>A. Membership Forecast </vt:lpstr>
      <vt:lpstr>B. Revenue - Memberships </vt:lpstr>
      <vt:lpstr>PowerPoint Presentation</vt:lpstr>
      <vt:lpstr>D. Assistance for Resources</vt:lpstr>
      <vt:lpstr>E. Request from CILT International</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akozlowska</dc:creator>
  <cp:lastModifiedBy>Keith Newton (INT)</cp:lastModifiedBy>
  <cp:revision>430</cp:revision>
  <cp:lastPrinted>2013-12-18T09:42:47Z</cp:lastPrinted>
  <dcterms:created xsi:type="dcterms:W3CDTF">2009-08-12T13:09:37Z</dcterms:created>
  <dcterms:modified xsi:type="dcterms:W3CDTF">2017-06-23T16:02:02Z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000800be070000000000010250800207f7000400038000</vt:lpwstr>
  </property>
</Properties>
</file>