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slideLayouts/slideLayout14.xml" ContentType="application/vnd.openxmlformats-officedocument.presentationml.slideLayout+xml"/>
  <Override PartName="/ppt/theme/theme8.xml" ContentType="application/vnd.openxmlformats-officedocument.theme+xml"/>
  <Override PartName="/ppt/slideLayouts/slideLayout15.xml" ContentType="application/vnd.openxmlformats-officedocument.presentationml.slideLayout+xml"/>
  <Override PartName="/ppt/theme/theme9.xml" ContentType="application/vnd.openxmlformats-officedocument.theme+xml"/>
  <Override PartName="/ppt/slideLayouts/slideLayout1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0" r:id="rId1"/>
    <p:sldMasterId id="2147483930" r:id="rId2"/>
    <p:sldMasterId id="2147483953" r:id="rId3"/>
    <p:sldMasterId id="2147483958" r:id="rId4"/>
    <p:sldMasterId id="2147483962" r:id="rId5"/>
    <p:sldMasterId id="2147483977" r:id="rId6"/>
    <p:sldMasterId id="2147483970" r:id="rId7"/>
    <p:sldMasterId id="2147483960" r:id="rId8"/>
    <p:sldMasterId id="2147483964" r:id="rId9"/>
    <p:sldMasterId id="2147483956" r:id="rId10"/>
  </p:sldMasterIdLst>
  <p:notesMasterIdLst>
    <p:notesMasterId r:id="rId46"/>
  </p:notesMasterIdLst>
  <p:handoutMasterIdLst>
    <p:handoutMasterId r:id="rId47"/>
  </p:handoutMasterIdLst>
  <p:sldIdLst>
    <p:sldId id="300" r:id="rId11"/>
    <p:sldId id="260" r:id="rId12"/>
    <p:sldId id="258" r:id="rId13"/>
    <p:sldId id="269" r:id="rId14"/>
    <p:sldId id="268" r:id="rId15"/>
    <p:sldId id="270" r:id="rId16"/>
    <p:sldId id="266" r:id="rId17"/>
    <p:sldId id="271" r:id="rId18"/>
    <p:sldId id="272" r:id="rId19"/>
    <p:sldId id="273" r:id="rId20"/>
    <p:sldId id="274" r:id="rId21"/>
    <p:sldId id="275" r:id="rId22"/>
    <p:sldId id="292" r:id="rId23"/>
    <p:sldId id="277" r:id="rId24"/>
    <p:sldId id="276" r:id="rId25"/>
    <p:sldId id="278" r:id="rId26"/>
    <p:sldId id="279" r:id="rId27"/>
    <p:sldId id="281" r:id="rId28"/>
    <p:sldId id="282" r:id="rId29"/>
    <p:sldId id="283" r:id="rId30"/>
    <p:sldId id="280" r:id="rId31"/>
    <p:sldId id="286" r:id="rId32"/>
    <p:sldId id="284" r:id="rId33"/>
    <p:sldId id="298" r:id="rId34"/>
    <p:sldId id="301" r:id="rId35"/>
    <p:sldId id="302" r:id="rId36"/>
    <p:sldId id="285" r:id="rId37"/>
    <p:sldId id="293" r:id="rId38"/>
    <p:sldId id="294" r:id="rId39"/>
    <p:sldId id="295" r:id="rId40"/>
    <p:sldId id="288" r:id="rId41"/>
    <p:sldId id="291" r:id="rId42"/>
    <p:sldId id="296" r:id="rId43"/>
    <p:sldId id="297" r:id="rId44"/>
    <p:sldId id="287" r:id="rId45"/>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001" userDrawn="1">
          <p15:clr>
            <a:srgbClr val="A4A3A4"/>
          </p15:clr>
        </p15:guide>
        <p15:guide id="2" pos="369" userDrawn="1">
          <p15:clr>
            <a:srgbClr val="A4A3A4"/>
          </p15:clr>
        </p15:guide>
        <p15:guide id="3" pos="393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0B4B"/>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4946" autoAdjust="0"/>
  </p:normalViewPr>
  <p:slideViewPr>
    <p:cSldViewPr snapToGrid="0" snapToObjects="1">
      <p:cViewPr varScale="1">
        <p:scale>
          <a:sx n="62" d="100"/>
          <a:sy n="62" d="100"/>
        </p:scale>
        <p:origin x="102" y="264"/>
      </p:cViewPr>
      <p:guideLst>
        <p:guide orient="horz" pos="2001"/>
        <p:guide pos="369"/>
        <p:guide pos="393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4" d="100"/>
          <a:sy n="54" d="100"/>
        </p:scale>
        <p:origin x="179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D56534-4517-534A-B299-0524CE92B06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60898B41-AC2C-C04A-8314-BB9EAC4A7FDA}"/>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66FAD6FE-5926-4FE7-A69A-0DE1AABC48AA}" type="datetimeFigureOut">
              <a:rPr lang="en-US" altLang="en-US"/>
              <a:pPr>
                <a:defRPr/>
              </a:pPr>
              <a:t>6/12/2019</a:t>
            </a:fld>
            <a:endParaRPr lang="en-US" altLang="en-US"/>
          </a:p>
        </p:txBody>
      </p:sp>
      <p:sp>
        <p:nvSpPr>
          <p:cNvPr id="4" name="Footer Placeholder 3">
            <a:extLst>
              <a:ext uri="{FF2B5EF4-FFF2-40B4-BE49-F238E27FC236}">
                <a16:creationId xmlns:a16="http://schemas.microsoft.com/office/drawing/2014/main" id="{90FE4D5C-AF70-4847-9BAF-BDF2E060EEF5}"/>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2913E9AC-6B68-914C-B175-6F4A67CB6335}"/>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C1561BA-1803-494E-9282-33239106995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F1AC76-D80C-7C4B-BA8F-2629B27946F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2A7BB09A-0582-4444-8ABE-B3F7E596152E}"/>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053900DA-4944-40DC-9B1B-29DC21119F72}" type="datetimeFigureOut">
              <a:rPr lang="en-US" altLang="en-US"/>
              <a:pPr>
                <a:defRPr/>
              </a:pPr>
              <a:t>6/12/2019</a:t>
            </a:fld>
            <a:endParaRPr lang="en-US" altLang="en-US"/>
          </a:p>
        </p:txBody>
      </p:sp>
      <p:sp>
        <p:nvSpPr>
          <p:cNvPr id="4" name="Slide Image Placeholder 3">
            <a:extLst>
              <a:ext uri="{FF2B5EF4-FFF2-40B4-BE49-F238E27FC236}">
                <a16:creationId xmlns:a16="http://schemas.microsoft.com/office/drawing/2014/main" id="{58296C7C-DBD2-C44E-8C54-36E5BD753208}"/>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95388A01-25DE-7645-90E5-EC681950545D}"/>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33272322-E768-CD42-BC15-CDE8E2B8F12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720A5EE7-DCA1-B74B-B106-622ADD8BF5D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ED081C6-A1A0-44E9-9E05-9466266967C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YL Lines Title Pag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529167" y="2279788"/>
            <a:ext cx="7104084" cy="645915"/>
          </a:xfrm>
          <a:prstGeom prst="rect">
            <a:avLst/>
          </a:prstGeom>
        </p:spPr>
        <p:txBody>
          <a:bodyPr/>
          <a:lstStyle>
            <a:lvl1pPr marL="0" marR="0" indent="0" algn="l" defTabSz="457200" rtl="0" eaLnBrk="0" fontAlgn="base" latinLnBrk="0" hangingPunct="0">
              <a:lnSpc>
                <a:spcPct val="100000"/>
              </a:lnSpc>
              <a:spcBef>
                <a:spcPct val="0"/>
              </a:spcBef>
              <a:spcAft>
                <a:spcPct val="0"/>
              </a:spcAft>
              <a:buClrTx/>
              <a:buSzTx/>
              <a:buFontTx/>
              <a:buNone/>
              <a:tabLst/>
              <a:defRPr>
                <a:solidFill>
                  <a:srgbClr val="2B0B4B"/>
                </a:solidFill>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2B0B4B"/>
                </a:solidFill>
                <a:effectLst/>
                <a:uLnTx/>
                <a:uFillTx/>
                <a:latin typeface="Arial"/>
                <a:ea typeface="MS PGothic" pitchFamily="34" charset="-128"/>
                <a:cs typeface="Arial"/>
              </a:rPr>
              <a:t>Insert Title</a:t>
            </a:r>
            <a:endParaRPr kumimoji="0" lang="en-US" sz="3600" b="0" i="0" u="none" strike="noStrike" kern="1200" cap="none" spc="0" normalizeH="0" baseline="0" noProof="0" dirty="0">
              <a:ln>
                <a:noFill/>
              </a:ln>
              <a:solidFill>
                <a:srgbClr val="2B0B4B"/>
              </a:solidFill>
              <a:effectLst/>
              <a:uLnTx/>
              <a:uFillTx/>
              <a:latin typeface="Arial"/>
              <a:ea typeface="MS PGothic" pitchFamily="34" charset="-128"/>
              <a:cs typeface="Arial"/>
            </a:endParaRPr>
          </a:p>
        </p:txBody>
      </p:sp>
      <p:sp>
        <p:nvSpPr>
          <p:cNvPr id="11" name="Text Placeholder 10"/>
          <p:cNvSpPr>
            <a:spLocks noGrp="1"/>
          </p:cNvSpPr>
          <p:nvPr>
            <p:ph type="body" sz="quarter" idx="11" hasCustomPrompt="1"/>
          </p:nvPr>
        </p:nvSpPr>
        <p:spPr>
          <a:xfrm>
            <a:off x="530365" y="3835022"/>
            <a:ext cx="5459617" cy="368488"/>
          </a:xfrm>
          <a:prstGeom prst="rect">
            <a:avLst/>
          </a:prstGeom>
        </p:spPr>
        <p:txBody>
          <a:bodyPr/>
          <a:lstStyle>
            <a:lvl1pPr marL="0" marR="0" indent="0" algn="l" defTabSz="457200" rtl="0" eaLnBrk="0" fontAlgn="base" latinLnBrk="0" hangingPunct="0">
              <a:lnSpc>
                <a:spcPct val="100000"/>
              </a:lnSpc>
              <a:spcBef>
                <a:spcPts val="1200"/>
              </a:spcBef>
              <a:spcAft>
                <a:spcPct val="0"/>
              </a:spcAft>
              <a:buClr>
                <a:srgbClr val="AD874F"/>
              </a:buClr>
              <a:buSzTx/>
              <a:buFont typeface="Arial" panose="020B0604020202020204" pitchFamily="34" charset="0"/>
              <a:buNone/>
              <a:tabLst/>
              <a:defRPr>
                <a:solidFill>
                  <a:srgbClr val="2B0B4B"/>
                </a:solidFill>
              </a:defRPr>
            </a:lvl1pPr>
          </a:lstStyle>
          <a:p>
            <a:pPr marL="0" marR="0" lvl="0" indent="0" algn="l" defTabSz="457200" rtl="0" eaLnBrk="0" fontAlgn="base" latinLnBrk="0" hangingPunct="0">
              <a:lnSpc>
                <a:spcPct val="100000"/>
              </a:lnSpc>
              <a:spcBef>
                <a:spcPts val="1200"/>
              </a:spcBef>
              <a:spcAft>
                <a:spcPct val="0"/>
              </a:spcAft>
              <a:buClr>
                <a:srgbClr val="AD874F"/>
              </a:buClr>
              <a:buSzTx/>
              <a:buFont typeface="Arial" panose="020B0604020202020204" pitchFamily="34" charset="0"/>
              <a:buNone/>
              <a:tabLst/>
              <a:defRPr/>
            </a:pPr>
            <a:r>
              <a:rPr kumimoji="0" lang="en-GB" sz="2000" b="0" i="0" u="none" strike="noStrike" kern="1200" cap="none" spc="0" normalizeH="0" baseline="0" noProof="0" dirty="0" smtClean="0">
                <a:ln>
                  <a:noFill/>
                </a:ln>
                <a:solidFill>
                  <a:srgbClr val="2B0B4B"/>
                </a:solidFill>
                <a:effectLst/>
                <a:uLnTx/>
                <a:uFillTx/>
                <a:latin typeface="+mn-lt"/>
                <a:ea typeface="MS PGothic" pitchFamily="34" charset="-128"/>
                <a:cs typeface="Arial"/>
              </a:rPr>
              <a:t>Speaker Name</a:t>
            </a:r>
            <a:endParaRPr kumimoji="0" lang="en-US" sz="2000" b="0" i="0" u="none" strike="noStrike" kern="1200" cap="none" spc="0" normalizeH="0" baseline="0" noProof="0" dirty="0" smtClean="0">
              <a:ln>
                <a:noFill/>
              </a:ln>
              <a:solidFill>
                <a:srgbClr val="2B0B4B"/>
              </a:solidFill>
              <a:effectLst/>
              <a:uLnTx/>
              <a:uFillTx/>
              <a:latin typeface="+mn-lt"/>
              <a:ea typeface="MS PGothic" pitchFamily="34" charset="-128"/>
              <a:cs typeface="Arial"/>
            </a:endParaRPr>
          </a:p>
        </p:txBody>
      </p:sp>
      <p:sp>
        <p:nvSpPr>
          <p:cNvPr id="6" name="Text Placeholder 10"/>
          <p:cNvSpPr>
            <a:spLocks noGrp="1"/>
          </p:cNvSpPr>
          <p:nvPr>
            <p:ph type="body" sz="quarter" idx="12" hasCustomPrompt="1"/>
          </p:nvPr>
        </p:nvSpPr>
        <p:spPr>
          <a:xfrm>
            <a:off x="518992" y="4252094"/>
            <a:ext cx="5459617" cy="368488"/>
          </a:xfrm>
          <a:prstGeom prst="rect">
            <a:avLst/>
          </a:prstGeom>
        </p:spPr>
        <p:txBody>
          <a:bodyPr/>
          <a:lstStyle>
            <a:lvl1pPr marL="0" marR="0" indent="0" algn="l" defTabSz="457200" rtl="0" eaLnBrk="0" fontAlgn="base" latinLnBrk="0" hangingPunct="0">
              <a:lnSpc>
                <a:spcPct val="100000"/>
              </a:lnSpc>
              <a:spcBef>
                <a:spcPts val="1200"/>
              </a:spcBef>
              <a:spcAft>
                <a:spcPct val="0"/>
              </a:spcAft>
              <a:buClr>
                <a:srgbClr val="AD874F"/>
              </a:buClr>
              <a:buSzTx/>
              <a:buFont typeface="Arial" panose="020B0604020202020204" pitchFamily="34" charset="0"/>
              <a:buNone/>
              <a:tabLst/>
              <a:defRPr>
                <a:solidFill>
                  <a:srgbClr val="2B0B4B"/>
                </a:solidFill>
              </a:defRPr>
            </a:lvl1pPr>
          </a:lstStyle>
          <a:p>
            <a:pPr marL="0" marR="0" lvl="0" indent="0" algn="l" defTabSz="457200" rtl="0" eaLnBrk="0" fontAlgn="base" latinLnBrk="0" hangingPunct="0">
              <a:lnSpc>
                <a:spcPct val="100000"/>
              </a:lnSpc>
              <a:spcBef>
                <a:spcPts val="1200"/>
              </a:spcBef>
              <a:spcAft>
                <a:spcPct val="0"/>
              </a:spcAft>
              <a:buClr>
                <a:srgbClr val="AD874F"/>
              </a:buClr>
              <a:buSzTx/>
              <a:buFont typeface="Arial" panose="020B0604020202020204" pitchFamily="34" charset="0"/>
              <a:buNone/>
              <a:tabLst/>
              <a:defRPr/>
            </a:pPr>
            <a:r>
              <a:rPr kumimoji="0" lang="en-GB" sz="2000" b="0" i="0" u="none" strike="noStrike" kern="1200" cap="none" spc="0" normalizeH="0" baseline="0" noProof="0" dirty="0" smtClean="0">
                <a:ln>
                  <a:noFill/>
                </a:ln>
                <a:solidFill>
                  <a:srgbClr val="2B0B4B"/>
                </a:solidFill>
                <a:effectLst/>
                <a:uLnTx/>
                <a:uFillTx/>
                <a:latin typeface="+mn-lt"/>
                <a:ea typeface="MS PGothic" pitchFamily="34" charset="-128"/>
                <a:cs typeface="Arial"/>
              </a:rPr>
              <a:t>Speaker Title</a:t>
            </a:r>
            <a:endParaRPr kumimoji="0" lang="en-US" sz="2000" b="0" i="0" u="none" strike="noStrike" kern="1200" cap="none" spc="0" normalizeH="0" baseline="0" noProof="0" dirty="0" smtClean="0">
              <a:ln>
                <a:noFill/>
              </a:ln>
              <a:solidFill>
                <a:srgbClr val="2B0B4B"/>
              </a:solidFill>
              <a:effectLst/>
              <a:uLnTx/>
              <a:uFillTx/>
              <a:latin typeface="+mn-lt"/>
              <a:ea typeface="MS PGothic" pitchFamily="34" charset="-128"/>
              <a:cs typeface="Arial"/>
            </a:endParaRPr>
          </a:p>
        </p:txBody>
      </p:sp>
    </p:spTree>
    <p:extLst>
      <p:ext uri="{BB962C8B-B14F-4D97-AF65-F5344CB8AC3E}">
        <p14:creationId xmlns:p14="http://schemas.microsoft.com/office/powerpoint/2010/main" val="1445920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YL Cover Divi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1597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M Cover Divi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830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 Cover Divi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439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W Cover Divi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144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W2 Cover Divi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440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M Master Divi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176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oup 1 Cover Divi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498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0143" y="1825625"/>
            <a:ext cx="10515600" cy="4351338"/>
          </a:xfrm>
          <a:prstGeom prst="rect">
            <a:avLst/>
          </a:prstGeo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3"/>
          <p:cNvSpPr>
            <a:spLocks noGrp="1"/>
          </p:cNvSpPr>
          <p:nvPr>
            <p:ph type="body" sz="quarter" idx="10" hasCustomPrompt="1"/>
          </p:nvPr>
        </p:nvSpPr>
        <p:spPr>
          <a:xfrm>
            <a:off x="518107" y="695714"/>
            <a:ext cx="8504237" cy="1129911"/>
          </a:xfrm>
          <a:prstGeom prst="rect">
            <a:avLst/>
          </a:prstGeom>
        </p:spPr>
        <p:txBody>
          <a:bodyPr/>
          <a:lstStyle>
            <a:lvl1pPr marL="0" indent="0">
              <a:buNone/>
              <a:defRPr sz="4400">
                <a:latin typeface="+mj-lt"/>
              </a:defRPr>
            </a:lvl1pPr>
          </a:lstStyle>
          <a:p>
            <a:pPr lvl="0"/>
            <a:r>
              <a:rPr lang="en-GB" dirty="0" smtClean="0"/>
              <a:t>Click to add title</a:t>
            </a:r>
            <a:endParaRPr lang="en-GB" dirty="0"/>
          </a:p>
        </p:txBody>
      </p:sp>
    </p:spTree>
    <p:extLst>
      <p:ext uri="{BB962C8B-B14F-4D97-AF65-F5344CB8AC3E}">
        <p14:creationId xmlns:p14="http://schemas.microsoft.com/office/powerpoint/2010/main" val="2786366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18108" y="1825625"/>
            <a:ext cx="51562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825625"/>
            <a:ext cx="51562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Text Placeholder 3"/>
          <p:cNvSpPr>
            <a:spLocks noGrp="1"/>
          </p:cNvSpPr>
          <p:nvPr>
            <p:ph type="body" sz="quarter" idx="10" hasCustomPrompt="1"/>
          </p:nvPr>
        </p:nvSpPr>
        <p:spPr>
          <a:xfrm>
            <a:off x="518107" y="695714"/>
            <a:ext cx="8504237" cy="1129911"/>
          </a:xfrm>
          <a:prstGeom prst="rect">
            <a:avLst/>
          </a:prstGeom>
        </p:spPr>
        <p:txBody>
          <a:bodyPr/>
          <a:lstStyle>
            <a:lvl1pPr marL="0" indent="0">
              <a:buNone/>
              <a:defRPr sz="4400">
                <a:latin typeface="+mj-lt"/>
              </a:defRPr>
            </a:lvl1pPr>
          </a:lstStyle>
          <a:p>
            <a:pPr lvl="0"/>
            <a:r>
              <a:rPr lang="en-GB" dirty="0" smtClean="0"/>
              <a:t>Click to add title</a:t>
            </a:r>
            <a:endParaRPr lang="en-GB" dirty="0"/>
          </a:p>
        </p:txBody>
      </p:sp>
    </p:spTree>
    <p:extLst>
      <p:ext uri="{BB962C8B-B14F-4D97-AF65-F5344CB8AC3E}">
        <p14:creationId xmlns:p14="http://schemas.microsoft.com/office/powerpoint/2010/main" val="2429676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8108" y="1681163"/>
            <a:ext cx="548052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18108" y="2505075"/>
            <a:ext cx="5480526"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4" name="Text Placeholder 2"/>
          <p:cNvSpPr>
            <a:spLocks noGrp="1"/>
          </p:cNvSpPr>
          <p:nvPr>
            <p:ph type="body" idx="11"/>
          </p:nvPr>
        </p:nvSpPr>
        <p:spPr>
          <a:xfrm>
            <a:off x="6172200" y="1681163"/>
            <a:ext cx="548052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5" name="Content Placeholder 3"/>
          <p:cNvSpPr>
            <a:spLocks noGrp="1"/>
          </p:cNvSpPr>
          <p:nvPr>
            <p:ph sz="half" idx="12"/>
          </p:nvPr>
        </p:nvSpPr>
        <p:spPr>
          <a:xfrm>
            <a:off x="6172200" y="2505075"/>
            <a:ext cx="5480526"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Text Placeholder 3"/>
          <p:cNvSpPr>
            <a:spLocks noGrp="1"/>
          </p:cNvSpPr>
          <p:nvPr>
            <p:ph type="body" sz="quarter" idx="10" hasCustomPrompt="1"/>
          </p:nvPr>
        </p:nvSpPr>
        <p:spPr>
          <a:xfrm>
            <a:off x="518107" y="695714"/>
            <a:ext cx="8504237" cy="985449"/>
          </a:xfrm>
          <a:prstGeom prst="rect">
            <a:avLst/>
          </a:prstGeom>
        </p:spPr>
        <p:txBody>
          <a:bodyPr/>
          <a:lstStyle>
            <a:lvl1pPr marL="0" indent="0">
              <a:buNone/>
              <a:defRPr sz="4400">
                <a:latin typeface="+mj-lt"/>
              </a:defRPr>
            </a:lvl1pPr>
          </a:lstStyle>
          <a:p>
            <a:pPr lvl="0"/>
            <a:r>
              <a:rPr lang="en-GB" dirty="0" smtClean="0"/>
              <a:t>Click to add title</a:t>
            </a:r>
            <a:endParaRPr lang="en-GB" dirty="0"/>
          </a:p>
        </p:txBody>
      </p:sp>
    </p:spTree>
    <p:extLst>
      <p:ext uri="{BB962C8B-B14F-4D97-AF65-F5344CB8AC3E}">
        <p14:creationId xmlns:p14="http://schemas.microsoft.com/office/powerpoint/2010/main" val="2615686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716" y="2057400"/>
            <a:ext cx="6446809" cy="38036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518108" y="2057400"/>
            <a:ext cx="425497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6" name="Text Placeholder 3"/>
          <p:cNvSpPr>
            <a:spLocks noGrp="1"/>
          </p:cNvSpPr>
          <p:nvPr>
            <p:ph type="body" sz="quarter" idx="10" hasCustomPrompt="1"/>
          </p:nvPr>
        </p:nvSpPr>
        <p:spPr>
          <a:xfrm>
            <a:off x="518107" y="695715"/>
            <a:ext cx="8504237" cy="1155946"/>
          </a:xfrm>
          <a:prstGeom prst="rect">
            <a:avLst/>
          </a:prstGeom>
        </p:spPr>
        <p:txBody>
          <a:bodyPr/>
          <a:lstStyle>
            <a:lvl1pPr marL="0" indent="0">
              <a:buNone/>
              <a:defRPr sz="4400">
                <a:latin typeface="+mj-lt"/>
              </a:defRPr>
            </a:lvl1pPr>
          </a:lstStyle>
          <a:p>
            <a:pPr lvl="0"/>
            <a:r>
              <a:rPr lang="en-GB" dirty="0" smtClean="0"/>
              <a:t>Click to add title</a:t>
            </a:r>
            <a:endParaRPr lang="en-GB" dirty="0"/>
          </a:p>
        </p:txBody>
      </p:sp>
    </p:spTree>
    <p:extLst>
      <p:ext uri="{BB962C8B-B14F-4D97-AF65-F5344CB8AC3E}">
        <p14:creationId xmlns:p14="http://schemas.microsoft.com/office/powerpoint/2010/main" val="176099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716" y="2057400"/>
            <a:ext cx="6446809" cy="38036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518108" y="2057400"/>
            <a:ext cx="425497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6" name="Text Placeholder 3"/>
          <p:cNvSpPr>
            <a:spLocks noGrp="1"/>
          </p:cNvSpPr>
          <p:nvPr>
            <p:ph type="body" sz="quarter" idx="10" hasCustomPrompt="1"/>
          </p:nvPr>
        </p:nvSpPr>
        <p:spPr>
          <a:xfrm>
            <a:off x="518107" y="695715"/>
            <a:ext cx="8504237" cy="1361685"/>
          </a:xfrm>
          <a:prstGeom prst="rect">
            <a:avLst/>
          </a:prstGeom>
        </p:spPr>
        <p:txBody>
          <a:bodyPr/>
          <a:lstStyle>
            <a:lvl1pPr marL="0" indent="0">
              <a:buNone/>
              <a:defRPr sz="4400">
                <a:latin typeface="+mj-lt"/>
              </a:defRPr>
            </a:lvl1pPr>
          </a:lstStyle>
          <a:p>
            <a:pPr lvl="0"/>
            <a:r>
              <a:rPr lang="en-GB" dirty="0" smtClean="0"/>
              <a:t>Click to add title</a:t>
            </a:r>
            <a:endParaRPr lang="en-GB" dirty="0"/>
          </a:p>
        </p:txBody>
      </p:sp>
    </p:spTree>
    <p:extLst>
      <p:ext uri="{BB962C8B-B14F-4D97-AF65-F5344CB8AC3E}">
        <p14:creationId xmlns:p14="http://schemas.microsoft.com/office/powerpoint/2010/main" val="1645260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18107" y="695715"/>
            <a:ext cx="8504237" cy="1064506"/>
          </a:xfrm>
          <a:prstGeom prst="rect">
            <a:avLst/>
          </a:prstGeom>
        </p:spPr>
        <p:txBody>
          <a:bodyPr/>
          <a:lstStyle>
            <a:lvl1pPr marL="0" indent="0">
              <a:buNone/>
              <a:defRPr sz="4400">
                <a:latin typeface="+mj-lt"/>
              </a:defRPr>
            </a:lvl1pPr>
          </a:lstStyle>
          <a:p>
            <a:pPr lvl="0"/>
            <a:r>
              <a:rPr lang="en-GB" dirty="0" smtClean="0"/>
              <a:t>Click to add title</a:t>
            </a:r>
            <a:endParaRPr lang="en-GB" dirty="0"/>
          </a:p>
        </p:txBody>
      </p:sp>
    </p:spTree>
    <p:extLst>
      <p:ext uri="{BB962C8B-B14F-4D97-AF65-F5344CB8AC3E}">
        <p14:creationId xmlns:p14="http://schemas.microsoft.com/office/powerpoint/2010/main" val="3440086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old Section Header">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490348" y="2224309"/>
            <a:ext cx="7624233" cy="1022350"/>
          </a:xfrm>
          <a:prstGeom prst="rect">
            <a:avLst/>
          </a:prstGeom>
        </p:spPr>
        <p:txBody>
          <a:bodyPr/>
          <a:lstStyle>
            <a:lvl1pPr marL="0" indent="0">
              <a:buNone/>
              <a:defRPr sz="4000">
                <a:solidFill>
                  <a:schemeClr val="bg1"/>
                </a:solidFill>
                <a:latin typeface="Arial" panose="020B0604020202020204" pitchFamily="34" charset="0"/>
                <a:cs typeface="Arial" panose="020B0604020202020204" pitchFamily="34" charset="0"/>
              </a:defRPr>
            </a:lvl1pPr>
          </a:lstStyle>
          <a:p>
            <a:pPr lvl="0"/>
            <a:r>
              <a:rPr lang="en-GB" dirty="0" smtClean="0"/>
              <a:t>Click to add Section Title</a:t>
            </a:r>
            <a:endParaRPr lang="en-GB" dirty="0"/>
          </a:p>
        </p:txBody>
      </p:sp>
      <p:sp>
        <p:nvSpPr>
          <p:cNvPr id="9" name="Text Placeholder 8"/>
          <p:cNvSpPr>
            <a:spLocks noGrp="1"/>
          </p:cNvSpPr>
          <p:nvPr>
            <p:ph type="body" sz="quarter" idx="11"/>
          </p:nvPr>
        </p:nvSpPr>
        <p:spPr>
          <a:xfrm>
            <a:off x="490347" y="3825347"/>
            <a:ext cx="5721351" cy="868363"/>
          </a:xfrm>
          <a:prstGeom prst="rect">
            <a:avLst/>
          </a:prstGeom>
        </p:spPr>
        <p:txBody>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endParaRPr lang="en-GB" dirty="0"/>
          </a:p>
        </p:txBody>
      </p:sp>
    </p:spTree>
    <p:extLst>
      <p:ext uri="{BB962C8B-B14F-4D97-AF65-F5344CB8AC3E}">
        <p14:creationId xmlns:p14="http://schemas.microsoft.com/office/powerpoint/2010/main" val="1562892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old End Slide">
    <p:spTree>
      <p:nvGrpSpPr>
        <p:cNvPr id="1" name=""/>
        <p:cNvGrpSpPr/>
        <p:nvPr/>
      </p:nvGrpSpPr>
      <p:grpSpPr>
        <a:xfrm>
          <a:off x="0" y="0"/>
          <a:ext cx="0" cy="0"/>
          <a:chOff x="0" y="0"/>
          <a:chExt cx="0" cy="0"/>
        </a:xfrm>
      </p:grpSpPr>
      <p:sp>
        <p:nvSpPr>
          <p:cNvPr id="3" name="Title 1"/>
          <p:cNvSpPr txBox="1">
            <a:spLocks/>
          </p:cNvSpPr>
          <p:nvPr userDrawn="1"/>
        </p:nvSpPr>
        <p:spPr bwMode="auto">
          <a:xfrm>
            <a:off x="490347" y="2152220"/>
            <a:ext cx="649780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4000" b="0" kern="1200" cap="none">
                <a:solidFill>
                  <a:schemeClr val="bg1"/>
                </a:solidFill>
                <a:latin typeface="Arial"/>
                <a:ea typeface="MS PGothic" pitchFamily="34" charset="-128"/>
                <a:cs typeface="Arial"/>
              </a:defRPr>
            </a:lvl1pPr>
            <a:lvl2pPr algn="l" defTabSz="457200" rtl="0" eaLnBrk="0" fontAlgn="base" hangingPunct="0">
              <a:spcBef>
                <a:spcPct val="0"/>
              </a:spcBef>
              <a:spcAft>
                <a:spcPct val="0"/>
              </a:spcAft>
              <a:defRPr sz="2800">
                <a:solidFill>
                  <a:schemeClr val="tx2"/>
                </a:solidFill>
                <a:latin typeface="Arial" charset="0"/>
                <a:ea typeface="MS PGothic" pitchFamily="34" charset="-128"/>
                <a:cs typeface="Arial" charset="0"/>
              </a:defRPr>
            </a:lvl2pPr>
            <a:lvl3pPr algn="l" defTabSz="457200" rtl="0" eaLnBrk="0" fontAlgn="base" hangingPunct="0">
              <a:spcBef>
                <a:spcPct val="0"/>
              </a:spcBef>
              <a:spcAft>
                <a:spcPct val="0"/>
              </a:spcAft>
              <a:defRPr sz="2800">
                <a:solidFill>
                  <a:schemeClr val="tx2"/>
                </a:solidFill>
                <a:latin typeface="Arial" charset="0"/>
                <a:ea typeface="MS PGothic" pitchFamily="34" charset="-128"/>
                <a:cs typeface="Arial" charset="0"/>
              </a:defRPr>
            </a:lvl3pPr>
            <a:lvl4pPr algn="l" defTabSz="457200" rtl="0" eaLnBrk="0" fontAlgn="base" hangingPunct="0">
              <a:spcBef>
                <a:spcPct val="0"/>
              </a:spcBef>
              <a:spcAft>
                <a:spcPct val="0"/>
              </a:spcAft>
              <a:defRPr sz="2800">
                <a:solidFill>
                  <a:schemeClr val="tx2"/>
                </a:solidFill>
                <a:latin typeface="Arial" charset="0"/>
                <a:ea typeface="MS PGothic" pitchFamily="34" charset="-128"/>
                <a:cs typeface="Arial" charset="0"/>
              </a:defRPr>
            </a:lvl4pPr>
            <a:lvl5pPr algn="l" defTabSz="457200" rtl="0" eaLnBrk="0" fontAlgn="base" hangingPunct="0">
              <a:spcBef>
                <a:spcPct val="0"/>
              </a:spcBef>
              <a:spcAft>
                <a:spcPct val="0"/>
              </a:spcAft>
              <a:defRPr sz="2800">
                <a:solidFill>
                  <a:schemeClr val="tx2"/>
                </a:solidFill>
                <a:latin typeface="Arial" charset="0"/>
                <a:ea typeface="MS PGothic" pitchFamily="34" charset="-128"/>
                <a:cs typeface="Arial" charset="0"/>
              </a:defRPr>
            </a:lvl5pPr>
            <a:lvl6pPr marL="457200" algn="l" defTabSz="457200" rtl="0" fontAlgn="base">
              <a:spcBef>
                <a:spcPct val="0"/>
              </a:spcBef>
              <a:spcAft>
                <a:spcPct val="0"/>
              </a:spcAft>
              <a:defRPr sz="2800">
                <a:solidFill>
                  <a:schemeClr val="tx2"/>
                </a:solidFill>
                <a:latin typeface="Arial" charset="0"/>
                <a:ea typeface="ＭＳ Ｐゴシック" charset="0"/>
              </a:defRPr>
            </a:lvl6pPr>
            <a:lvl7pPr marL="914400" algn="l" defTabSz="457200" rtl="0" fontAlgn="base">
              <a:spcBef>
                <a:spcPct val="0"/>
              </a:spcBef>
              <a:spcAft>
                <a:spcPct val="0"/>
              </a:spcAft>
              <a:defRPr sz="2800">
                <a:solidFill>
                  <a:schemeClr val="tx2"/>
                </a:solidFill>
                <a:latin typeface="Arial" charset="0"/>
                <a:ea typeface="ＭＳ Ｐゴシック" charset="0"/>
              </a:defRPr>
            </a:lvl7pPr>
            <a:lvl8pPr marL="1371600" algn="l" defTabSz="457200" rtl="0" fontAlgn="base">
              <a:spcBef>
                <a:spcPct val="0"/>
              </a:spcBef>
              <a:spcAft>
                <a:spcPct val="0"/>
              </a:spcAft>
              <a:defRPr sz="2800">
                <a:solidFill>
                  <a:schemeClr val="tx2"/>
                </a:solidFill>
                <a:latin typeface="Arial" charset="0"/>
                <a:ea typeface="ＭＳ Ｐゴシック" charset="0"/>
              </a:defRPr>
            </a:lvl8pPr>
            <a:lvl9pPr marL="1828800" algn="l" defTabSz="457200" rtl="0" fontAlgn="base">
              <a:spcBef>
                <a:spcPct val="0"/>
              </a:spcBef>
              <a:spcAft>
                <a:spcPct val="0"/>
              </a:spcAft>
              <a:defRPr sz="2800">
                <a:solidFill>
                  <a:schemeClr val="tx2"/>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4000" b="0" i="0" u="none" strike="noStrike" kern="1200" cap="none" spc="0" normalizeH="0" baseline="0" noProof="0" dirty="0" smtClean="0">
                <a:ln>
                  <a:noFill/>
                </a:ln>
                <a:solidFill>
                  <a:sysClr val="window" lastClr="FFFFFF"/>
                </a:solidFill>
                <a:effectLst/>
                <a:uLnTx/>
                <a:uFillTx/>
                <a:latin typeface="Arial"/>
                <a:ea typeface="MS PGothic" pitchFamily="34" charset="-128"/>
                <a:cs typeface="Arial"/>
              </a:rPr>
              <a:t>Thank You</a:t>
            </a:r>
            <a:endParaRPr kumimoji="0" lang="en-US" sz="4000" b="0" i="0" u="none" strike="noStrike" kern="1200" cap="none" spc="0" normalizeH="0" baseline="0" noProof="0" dirty="0">
              <a:ln>
                <a:noFill/>
              </a:ln>
              <a:solidFill>
                <a:sysClr val="window" lastClr="FFFFFF"/>
              </a:solidFill>
              <a:effectLst/>
              <a:uLnTx/>
              <a:uFillTx/>
              <a:latin typeface="Arial"/>
              <a:ea typeface="MS PGothic" pitchFamily="34" charset="-128"/>
              <a:cs typeface="Arial"/>
            </a:endParaRPr>
          </a:p>
        </p:txBody>
      </p:sp>
      <p:sp>
        <p:nvSpPr>
          <p:cNvPr id="7" name="Text Placeholder 8"/>
          <p:cNvSpPr>
            <a:spLocks noGrp="1"/>
          </p:cNvSpPr>
          <p:nvPr>
            <p:ph type="body" sz="quarter" idx="11" hasCustomPrompt="1"/>
          </p:nvPr>
        </p:nvSpPr>
        <p:spPr>
          <a:xfrm>
            <a:off x="490347" y="3825347"/>
            <a:ext cx="5721351" cy="388066"/>
          </a:xfrm>
          <a:prstGeom prst="rect">
            <a:avLst/>
          </a:prstGeom>
        </p:spPr>
        <p:txBody>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GB" dirty="0" smtClean="0"/>
              <a:t>Name</a:t>
            </a:r>
            <a:endParaRPr lang="en-GB" dirty="0"/>
          </a:p>
        </p:txBody>
      </p:sp>
      <p:sp>
        <p:nvSpPr>
          <p:cNvPr id="8" name="Text Placeholder 8"/>
          <p:cNvSpPr>
            <a:spLocks noGrp="1"/>
          </p:cNvSpPr>
          <p:nvPr>
            <p:ph type="body" sz="quarter" idx="12" hasCustomPrompt="1"/>
          </p:nvPr>
        </p:nvSpPr>
        <p:spPr>
          <a:xfrm>
            <a:off x="478399" y="4246682"/>
            <a:ext cx="5721351" cy="388066"/>
          </a:xfrm>
          <a:prstGeom prst="rect">
            <a:avLst/>
          </a:prstGeom>
        </p:spPr>
        <p:txBody>
          <a:bodyPr/>
          <a:lstStyle>
            <a:lvl1pPr marL="0" indent="0">
              <a:buNone/>
              <a:defRPr sz="2000" baseline="0">
                <a:solidFill>
                  <a:schemeClr val="bg1"/>
                </a:solidFill>
                <a:latin typeface="Arial" panose="020B0604020202020204" pitchFamily="34" charset="0"/>
                <a:cs typeface="Arial" panose="020B0604020202020204" pitchFamily="34" charset="0"/>
              </a:defRPr>
            </a:lvl1pPr>
          </a:lstStyle>
          <a:p>
            <a:pPr lvl="0"/>
            <a:r>
              <a:rPr lang="en-GB" dirty="0" smtClean="0"/>
              <a:t>Contact Details</a:t>
            </a:r>
          </a:p>
        </p:txBody>
      </p:sp>
      <p:sp>
        <p:nvSpPr>
          <p:cNvPr id="9" name="Text Placeholder 8"/>
          <p:cNvSpPr>
            <a:spLocks noGrp="1"/>
          </p:cNvSpPr>
          <p:nvPr>
            <p:ph type="body" sz="quarter" idx="13" hasCustomPrompt="1"/>
          </p:nvPr>
        </p:nvSpPr>
        <p:spPr>
          <a:xfrm>
            <a:off x="490356" y="4668018"/>
            <a:ext cx="5721351" cy="388066"/>
          </a:xfrm>
          <a:prstGeom prst="rect">
            <a:avLst/>
          </a:prstGeom>
        </p:spPr>
        <p:txBody>
          <a:bodyPr/>
          <a:lstStyle>
            <a:lvl1pPr marL="0" indent="0">
              <a:buNone/>
              <a:defRPr sz="2000" baseline="0">
                <a:solidFill>
                  <a:schemeClr val="bg1"/>
                </a:solidFill>
                <a:latin typeface="Arial" panose="020B0604020202020204" pitchFamily="34" charset="0"/>
                <a:cs typeface="Arial" panose="020B0604020202020204" pitchFamily="34" charset="0"/>
              </a:defRPr>
            </a:lvl1pPr>
          </a:lstStyle>
          <a:p>
            <a:pPr lvl="0"/>
            <a:r>
              <a:rPr lang="en-GB" dirty="0" smtClean="0"/>
              <a:t>Further Details</a:t>
            </a:r>
            <a:endParaRPr lang="en-GB" dirty="0"/>
          </a:p>
        </p:txBody>
      </p:sp>
    </p:spTree>
    <p:extLst>
      <p:ext uri="{BB962C8B-B14F-4D97-AF65-F5344CB8AC3E}">
        <p14:creationId xmlns:p14="http://schemas.microsoft.com/office/powerpoint/2010/main" val="37855395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13.gi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0.xml"/><Relationship Id="rId5" Type="http://schemas.openxmlformats.org/officeDocument/2006/relationships/image" Target="../media/image2.png"/><Relationship Id="rId4" Type="http://schemas.openxmlformats.org/officeDocument/2006/relationships/image" Target="../media/image6.gi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1.xml"/><Relationship Id="rId5" Type="http://schemas.openxmlformats.org/officeDocument/2006/relationships/image" Target="../media/image2.png"/><Relationship Id="rId4" Type="http://schemas.openxmlformats.org/officeDocument/2006/relationships/image" Target="../media/image7.gif"/></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7.xml"/><Relationship Id="rId1" Type="http://schemas.openxmlformats.org/officeDocument/2006/relationships/slideLayout" Target="../slideLayouts/slideLayout13.xml"/><Relationship Id="rId5" Type="http://schemas.openxmlformats.org/officeDocument/2006/relationships/image" Target="../media/image10.gif"/><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11.gi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image" Target="../media/image12.gi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35BD712-0436-AC4B-A02F-65473DEBF9E5}"/>
              </a:ext>
            </a:extLst>
          </p:cNvPr>
          <p:cNvSpPr/>
          <p:nvPr userDrawn="1"/>
        </p:nvSpPr>
        <p:spPr>
          <a:xfrm>
            <a:off x="0" y="0"/>
            <a:ext cx="12192000" cy="6858000"/>
          </a:xfrm>
          <a:prstGeom prst="rect">
            <a:avLst/>
          </a:prstGeom>
          <a:solidFill>
            <a:srgbClr val="EAEBEB"/>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8" name="Straight Connector 17">
            <a:extLst>
              <a:ext uri="{FF2B5EF4-FFF2-40B4-BE49-F238E27FC236}">
                <a16:creationId xmlns:a16="http://schemas.microsoft.com/office/drawing/2014/main" id="{30082E6F-25A0-8949-9C93-4F6C0E6E97D8}"/>
              </a:ext>
            </a:extLst>
          </p:cNvPr>
          <p:cNvCxnSpPr/>
          <p:nvPr userDrawn="1"/>
        </p:nvCxnSpPr>
        <p:spPr>
          <a:xfrm>
            <a:off x="508554" y="509588"/>
            <a:ext cx="11148484" cy="0"/>
          </a:xfrm>
          <a:prstGeom prst="line">
            <a:avLst/>
          </a:prstGeom>
          <a:noFill/>
          <a:ln w="3175" cap="flat" cmpd="sng" algn="ctr">
            <a:solidFill>
              <a:srgbClr val="AD874F"/>
            </a:solidFill>
            <a:prstDash val="solid"/>
          </a:ln>
          <a:effectLst/>
        </p:spPr>
      </p:cxnSp>
      <p:cxnSp>
        <p:nvCxnSpPr>
          <p:cNvPr id="19" name="Straight Connector 18">
            <a:extLst>
              <a:ext uri="{FF2B5EF4-FFF2-40B4-BE49-F238E27FC236}">
                <a16:creationId xmlns:a16="http://schemas.microsoft.com/office/drawing/2014/main" id="{78AD46AC-2E50-A349-8AB6-51C40A684D5A}"/>
              </a:ext>
            </a:extLst>
          </p:cNvPr>
          <p:cNvCxnSpPr/>
          <p:nvPr userDrawn="1"/>
        </p:nvCxnSpPr>
        <p:spPr>
          <a:xfrm>
            <a:off x="508554" y="6346825"/>
            <a:ext cx="11148484" cy="0"/>
          </a:xfrm>
          <a:prstGeom prst="line">
            <a:avLst/>
          </a:prstGeom>
          <a:noFill/>
          <a:ln w="3175" cap="flat" cmpd="sng" algn="ctr">
            <a:solidFill>
              <a:srgbClr val="AD874F"/>
            </a:solidFill>
            <a:prstDash val="solid"/>
          </a:ln>
          <a:effectLst/>
        </p:spPr>
      </p:cxnSp>
      <p:cxnSp>
        <p:nvCxnSpPr>
          <p:cNvPr id="20" name="Straight Connector 19">
            <a:extLst>
              <a:ext uri="{FF2B5EF4-FFF2-40B4-BE49-F238E27FC236}">
                <a16:creationId xmlns:a16="http://schemas.microsoft.com/office/drawing/2014/main" id="{FE64BF81-932B-DF49-81CD-293E7F3EE0D3}"/>
              </a:ext>
            </a:extLst>
          </p:cNvPr>
          <p:cNvCxnSpPr/>
          <p:nvPr userDrawn="1"/>
        </p:nvCxnSpPr>
        <p:spPr>
          <a:xfrm>
            <a:off x="497971" y="3611563"/>
            <a:ext cx="7869415" cy="0"/>
          </a:xfrm>
          <a:prstGeom prst="line">
            <a:avLst/>
          </a:prstGeom>
          <a:noFill/>
          <a:ln w="12700" cap="flat" cmpd="sng" algn="ctr">
            <a:solidFill>
              <a:srgbClr val="AD874F"/>
            </a:solidFill>
            <a:prstDash val="solid"/>
          </a:ln>
          <a:effectLst/>
        </p:spPr>
      </p:cxnSp>
      <p:sp>
        <p:nvSpPr>
          <p:cNvPr id="24" name="Footer Placeholder 4">
            <a:extLst>
              <a:ext uri="{FF2B5EF4-FFF2-40B4-BE49-F238E27FC236}">
                <a16:creationId xmlns:a16="http://schemas.microsoft.com/office/drawing/2014/main" id="{157EE703-C2A0-FA4B-8A58-F1B3839D5F1F}"/>
              </a:ext>
            </a:extLst>
          </p:cNvPr>
          <p:cNvSpPr txBox="1">
            <a:spLocks/>
          </p:cNvSpPr>
          <p:nvPr userDrawn="1"/>
        </p:nvSpPr>
        <p:spPr>
          <a:xfrm>
            <a:off x="7919004" y="6370638"/>
            <a:ext cx="3860800" cy="311150"/>
          </a:xfrm>
          <a:prstGeom prst="rect">
            <a:avLst/>
          </a:prstGeom>
        </p:spPr>
        <p:txBody>
          <a:bodyPr vert="horz" lIns="91440" tIns="45720" rIns="91440" bIns="45720" rtlCol="0" anchor="ctr"/>
          <a:lstStyle>
            <a:defPPr>
              <a:defRPr lang="en-US"/>
            </a:defPPr>
            <a:lvl1pPr algn="r" defTabSz="457200" rtl="0" eaLnBrk="1" fontAlgn="auto" hangingPunct="1">
              <a:spcBef>
                <a:spcPts val="0"/>
              </a:spcBef>
              <a:spcAft>
                <a:spcPts val="0"/>
              </a:spcAft>
              <a:defRPr sz="1000" kern="1200">
                <a:solidFill>
                  <a:schemeClr val="tx2"/>
                </a:solidFill>
                <a:latin typeface="Arial"/>
                <a:ea typeface="+mn-ea"/>
                <a:cs typeface="Arial"/>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B0B4B"/>
                </a:solidFill>
                <a:effectLst/>
                <a:uLnTx/>
                <a:uFillTx/>
                <a:latin typeface="Arial"/>
                <a:ea typeface="+mn-ea"/>
                <a:cs typeface="Arial"/>
              </a:rPr>
              <a:t>www.ciltinternational.org</a:t>
            </a:r>
            <a:endParaRPr kumimoji="0" lang="en-US" sz="1000" b="0" i="0" u="none" strike="noStrike" kern="1200" cap="none" spc="0" normalizeH="0" baseline="0" noProof="0">
              <a:ln>
                <a:noFill/>
              </a:ln>
              <a:solidFill>
                <a:srgbClr val="2B0B4B"/>
              </a:solidFill>
              <a:effectLst/>
              <a:uLnTx/>
              <a:uFillTx/>
              <a:latin typeface="Arial"/>
              <a:ea typeface="+mn-ea"/>
              <a:cs typeface="Arial"/>
            </a:endParaRPr>
          </a:p>
        </p:txBody>
      </p:sp>
      <p:sp>
        <p:nvSpPr>
          <p:cNvPr id="25" name="Slide Number Placeholder 5">
            <a:extLst>
              <a:ext uri="{FF2B5EF4-FFF2-40B4-BE49-F238E27FC236}">
                <a16:creationId xmlns:a16="http://schemas.microsoft.com/office/drawing/2014/main" id="{CEAD691E-0E4F-7245-8216-0EF593B03926}"/>
              </a:ext>
            </a:extLst>
          </p:cNvPr>
          <p:cNvSpPr txBox="1">
            <a:spLocks/>
          </p:cNvSpPr>
          <p:nvPr userDrawn="1"/>
        </p:nvSpPr>
        <p:spPr>
          <a:xfrm>
            <a:off x="430238" y="6356351"/>
            <a:ext cx="6491263"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eaLnBrk="1" fontAlgn="base" hangingPunct="1">
              <a:spcBef>
                <a:spcPct val="0"/>
              </a:spcBef>
              <a:spcAft>
                <a:spcPct val="0"/>
              </a:spcAft>
              <a:defRPr sz="1000" kern="1200">
                <a:solidFill>
                  <a:schemeClr val="tx2"/>
                </a:solidFill>
                <a:latin typeface="Arial" charset="0"/>
                <a:ea typeface="ＭＳ Ｐゴシック"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03163075-221E-466E-B707-3918FD8A18CF}" type="slidenum">
              <a:rPr kumimoji="0" lang="en-US" altLang="en-US" sz="1100" b="0" i="0" u="none" strike="noStrike" kern="1200" cap="none" spc="0" normalizeH="0" baseline="0" noProof="0" smtClean="0">
                <a:ln>
                  <a:noFill/>
                </a:ln>
                <a:solidFill>
                  <a:srgbClr val="2B0B4B"/>
                </a:solidFill>
                <a:effectLst/>
                <a:uLnTx/>
                <a:uFillTx/>
                <a:latin typeface="Arial" panose="020B0604020202020204" pitchFamily="34" charset="0"/>
                <a:ea typeface="MS PGothic"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a:t>
            </a:fld>
            <a:r>
              <a:rPr kumimoji="0" lang="en-US" altLang="en-US" sz="1100" b="0" i="0" u="none" strike="noStrike" kern="1200" cap="none" spc="0" normalizeH="0" baseline="0" noProof="0" dirty="0" smtClean="0">
                <a:ln>
                  <a:noFill/>
                </a:ln>
                <a:solidFill>
                  <a:srgbClr val="2B0B4B"/>
                </a:solidFill>
                <a:effectLst/>
                <a:uLnTx/>
                <a:uFillTx/>
                <a:latin typeface="Arial" panose="020B0604020202020204" pitchFamily="34" charset="0"/>
                <a:ea typeface="MS PGothic" panose="020B0600070205080204" pitchFamily="34" charset="-128"/>
                <a:cs typeface="+mn-cs"/>
              </a:rPr>
              <a:t> </a:t>
            </a:r>
            <a:r>
              <a:rPr kumimoji="0" lang="en-GB" sz="1000" b="0" i="0" u="none" strike="noStrike" kern="1200" cap="none" spc="0" normalizeH="0" baseline="0" noProof="0" dirty="0" smtClean="0">
                <a:ln>
                  <a:noFill/>
                </a:ln>
                <a:solidFill>
                  <a:srgbClr val="2B0B4B"/>
                </a:solidFill>
                <a:effectLst/>
                <a:uLnTx/>
                <a:uFillTx/>
                <a:latin typeface="Arial" charset="0"/>
                <a:ea typeface="ＭＳ Ｐゴシック" charset="-128"/>
                <a:cs typeface="+mn-cs"/>
              </a:rPr>
              <a:t>International Convention</a:t>
            </a:r>
            <a:r>
              <a:rPr kumimoji="0" lang="en-GB" sz="1000" b="0" i="0" u="none" strike="noStrike" kern="1200" cap="none" spc="0" normalizeH="0" baseline="0" noProof="0" dirty="0" smtClean="0">
                <a:ln>
                  <a:noFill/>
                </a:ln>
                <a:solidFill>
                  <a:srgbClr val="AD874F"/>
                </a:solidFill>
                <a:effectLst/>
                <a:uLnTx/>
                <a:uFillTx/>
                <a:latin typeface="Arial" charset="0"/>
                <a:ea typeface="ＭＳ Ｐゴシック" charset="-128"/>
                <a:cs typeface="+mn-cs"/>
              </a:rPr>
              <a:t> | </a:t>
            </a:r>
            <a:r>
              <a:rPr kumimoji="0" lang="en-GB" sz="1000" b="0" i="0" u="none" strike="noStrike" kern="1200" cap="none" spc="0" normalizeH="0" baseline="0" noProof="0" dirty="0" smtClean="0">
                <a:ln>
                  <a:noFill/>
                </a:ln>
                <a:solidFill>
                  <a:srgbClr val="2B0B4B"/>
                </a:solidFill>
                <a:effectLst/>
                <a:uLnTx/>
                <a:uFillTx/>
                <a:latin typeface="Arial" charset="0"/>
                <a:ea typeface="ＭＳ Ｐゴシック" charset="-128"/>
                <a:cs typeface="+mn-cs"/>
              </a:rPr>
              <a:t>Manchester </a:t>
            </a:r>
            <a:r>
              <a:rPr kumimoji="0" lang="en-GB" sz="1000" b="0" i="0" u="none" strike="noStrike" kern="1200" cap="none" spc="0" normalizeH="0" baseline="0" noProof="0" dirty="0" smtClean="0">
                <a:ln>
                  <a:noFill/>
                </a:ln>
                <a:solidFill>
                  <a:srgbClr val="AD874F"/>
                </a:solidFill>
                <a:effectLst/>
                <a:uLnTx/>
                <a:uFillTx/>
                <a:latin typeface="Arial" charset="0"/>
                <a:ea typeface="ＭＳ Ｐゴシック" charset="-128"/>
                <a:cs typeface="+mn-cs"/>
              </a:rPr>
              <a:t>|</a:t>
            </a:r>
            <a:r>
              <a:rPr kumimoji="0" lang="en-GB" sz="1000" b="0" i="0" u="none" strike="noStrike" kern="1200" cap="none" spc="0" normalizeH="0" baseline="0" noProof="0" dirty="0" smtClean="0">
                <a:ln>
                  <a:noFill/>
                </a:ln>
                <a:solidFill>
                  <a:srgbClr val="2B0B4B"/>
                </a:solidFill>
                <a:effectLst/>
                <a:uLnTx/>
                <a:uFillTx/>
                <a:latin typeface="Arial" charset="0"/>
                <a:ea typeface="ＭＳ Ｐゴシック" charset="-128"/>
                <a:cs typeface="+mn-cs"/>
              </a:rPr>
              <a:t> UK</a:t>
            </a:r>
            <a:endParaRPr kumimoji="0" lang="en-GB" sz="1000" b="0" i="0" u="none" strike="noStrike" kern="1200" cap="none" spc="0" normalizeH="0" baseline="0" noProof="0" dirty="0">
              <a:ln>
                <a:noFill/>
              </a:ln>
              <a:solidFill>
                <a:srgbClr val="2B0B4B"/>
              </a:solidFill>
              <a:effectLst/>
              <a:uLnTx/>
              <a:uFillTx/>
              <a:latin typeface="Arial" charset="0"/>
              <a:ea typeface="ＭＳ Ｐゴシック" charset="-128"/>
              <a:cs typeface="+mn-cs"/>
            </a:endParaRPr>
          </a:p>
        </p:txBody>
      </p:sp>
      <p:pic>
        <p:nvPicPr>
          <p:cNvPr id="27" name="Picture 13" descr="A picture containing object&#10;&#10;Description automatically generated"/>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l="-4697" t="13655" r="37076" b="25432"/>
          <a:stretch>
            <a:fillRect/>
          </a:stretch>
        </p:blipFill>
        <p:spPr bwMode="auto">
          <a:xfrm>
            <a:off x="7050088" y="-1107022"/>
            <a:ext cx="5154612" cy="656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29167" y="608691"/>
            <a:ext cx="2447242" cy="914400"/>
          </a:xfrm>
          <a:prstGeom prst="rect">
            <a:avLst/>
          </a:prstGeom>
        </p:spPr>
      </p:pic>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4801" y="1402170"/>
            <a:ext cx="5010150" cy="4953000"/>
          </a:xfrm>
          <a:prstGeom prst="rect">
            <a:avLst/>
          </a:prstGeom>
        </p:spPr>
      </p:pic>
    </p:spTree>
    <p:extLst>
      <p:ext uri="{BB962C8B-B14F-4D97-AF65-F5344CB8AC3E}">
        <p14:creationId xmlns:p14="http://schemas.microsoft.com/office/powerpoint/2010/main" val="67479569"/>
      </p:ext>
    </p:extLst>
  </p:cSld>
  <p:clrMap bg1="lt1" tx1="dk1" bg2="lt2" tx2="dk2" accent1="accent1" accent2="accent2" accent3="accent3" accent4="accent4" accent5="accent5" accent6="accent6" hlink="hlink" folHlink="folHlink"/>
  <p:sldLayoutIdLst>
    <p:sldLayoutId id="214748394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35BD712-0436-AC4B-A02F-65473DEBF9E5}"/>
              </a:ext>
            </a:extLst>
          </p:cNvPr>
          <p:cNvSpPr/>
          <p:nvPr userDrawn="1"/>
        </p:nvSpPr>
        <p:spPr>
          <a:xfrm>
            <a:off x="0" y="0"/>
            <a:ext cx="12192000" cy="6858000"/>
          </a:xfrm>
          <a:prstGeom prst="rect">
            <a:avLst/>
          </a:prstGeom>
          <a:solidFill>
            <a:srgbClr val="EAEBEB"/>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7" name="Picture 13" descr="A picture containing object&#10;&#10;Description automatically generated"/>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l="-4697" t="13655" r="37076" b="25432"/>
          <a:stretch>
            <a:fillRect/>
          </a:stretch>
        </p:blipFill>
        <p:spPr bwMode="auto">
          <a:xfrm>
            <a:off x="7050088" y="-1107022"/>
            <a:ext cx="5154612" cy="656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9"/>
          <p:cNvSpPr txBox="1">
            <a:spLocks noChangeArrowheads="1"/>
          </p:cNvSpPr>
          <p:nvPr userDrawn="1"/>
        </p:nvSpPr>
        <p:spPr bwMode="auto">
          <a:xfrm>
            <a:off x="3936000" y="454025"/>
            <a:ext cx="43200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n-US" dirty="0">
                <a:solidFill>
                  <a:schemeClr val="accent2"/>
                </a:solidFill>
                <a:latin typeface="Arial" panose="020B0604020202020204" pitchFamily="34" charset="0"/>
                <a:cs typeface="Arial" panose="020B0604020202020204" pitchFamily="34" charset="0"/>
              </a:rPr>
              <a:t>We are stronger together.</a:t>
            </a:r>
          </a:p>
          <a:p>
            <a:pPr algn="ctr"/>
            <a:r>
              <a:rPr lang="en-GB" altLang="en-US" sz="4800" dirty="0">
                <a:solidFill>
                  <a:schemeClr val="tx2"/>
                </a:solidFill>
                <a:latin typeface="Arial" panose="020B0604020202020204" pitchFamily="34" charset="0"/>
                <a:cs typeface="Arial" panose="020B0604020202020204" pitchFamily="34" charset="0"/>
              </a:rPr>
              <a:t>WE ARE CILT</a:t>
            </a:r>
          </a:p>
          <a:p>
            <a:pPr algn="ctr"/>
            <a:endParaRPr lang="en-GB" altLang="en-US" sz="1200" dirty="0">
              <a:latin typeface="Arial" panose="020B0604020202020204" pitchFamily="34" charset="0"/>
              <a:cs typeface="Arial" panose="020B0604020202020204" pitchFamily="34" charset="0"/>
            </a:endParaRPr>
          </a:p>
          <a:p>
            <a:pPr algn="ctr"/>
            <a:r>
              <a:rPr lang="en-GB" altLang="en-US" sz="1200" dirty="0">
                <a:solidFill>
                  <a:schemeClr val="accent2"/>
                </a:solidFill>
                <a:latin typeface="Arial" panose="020B0604020202020204" pitchFamily="34" charset="0"/>
                <a:cs typeface="Arial" panose="020B0604020202020204" pitchFamily="34" charset="0"/>
              </a:rPr>
              <a:t/>
            </a:r>
            <a:br>
              <a:rPr lang="en-GB" altLang="en-US" sz="1200" dirty="0">
                <a:solidFill>
                  <a:schemeClr val="accent2"/>
                </a:solidFill>
                <a:latin typeface="Arial" panose="020B0604020202020204" pitchFamily="34" charset="0"/>
                <a:cs typeface="Arial" panose="020B0604020202020204" pitchFamily="34" charset="0"/>
              </a:rPr>
            </a:br>
            <a:r>
              <a:rPr lang="en-GB" altLang="en-US" sz="1200" dirty="0">
                <a:solidFill>
                  <a:schemeClr val="accent2"/>
                </a:solidFill>
                <a:latin typeface="Arial" panose="020B0604020202020204" pitchFamily="34" charset="0"/>
                <a:cs typeface="Arial" panose="020B0604020202020204" pitchFamily="34" charset="0"/>
              </a:rPr>
              <a:t>Celebrating 100 years supporting transport </a:t>
            </a:r>
            <a:br>
              <a:rPr lang="en-GB" altLang="en-US" sz="1200" dirty="0">
                <a:solidFill>
                  <a:schemeClr val="accent2"/>
                </a:solidFill>
                <a:latin typeface="Arial" panose="020B0604020202020204" pitchFamily="34" charset="0"/>
                <a:cs typeface="Arial" panose="020B0604020202020204" pitchFamily="34" charset="0"/>
              </a:rPr>
            </a:br>
            <a:r>
              <a:rPr lang="en-GB" altLang="en-US" sz="1200" dirty="0">
                <a:solidFill>
                  <a:schemeClr val="accent2"/>
                </a:solidFill>
                <a:latin typeface="Arial" panose="020B0604020202020204" pitchFamily="34" charset="0"/>
                <a:cs typeface="Arial" panose="020B0604020202020204" pitchFamily="34" charset="0"/>
              </a:rPr>
              <a:t>and logistics professionals</a:t>
            </a:r>
            <a:endParaRPr lang="en-US" altLang="en-US" sz="1200" dirty="0">
              <a:solidFill>
                <a:schemeClr val="accent2"/>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B855A99B-9B52-9342-9F68-21832265C305}"/>
              </a:ext>
            </a:extLst>
          </p:cNvPr>
          <p:cNvCxnSpPr>
            <a:cxnSpLocks/>
          </p:cNvCxnSpPr>
          <p:nvPr userDrawn="1"/>
        </p:nvCxnSpPr>
        <p:spPr>
          <a:xfrm>
            <a:off x="4116000" y="1666875"/>
            <a:ext cx="39600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88000" y="288000"/>
            <a:ext cx="2447242" cy="914400"/>
          </a:xfrm>
          <a:prstGeom prst="rect">
            <a:avLst/>
          </a:prstGeom>
        </p:spPr>
      </p:pic>
    </p:spTree>
    <p:extLst>
      <p:ext uri="{BB962C8B-B14F-4D97-AF65-F5344CB8AC3E}">
        <p14:creationId xmlns:p14="http://schemas.microsoft.com/office/powerpoint/2010/main" val="3670324991"/>
      </p:ext>
    </p:extLst>
  </p:cSld>
  <p:clrMap bg1="lt1" tx1="dk1" bg2="lt2" tx2="dk2" accent1="accent1" accent2="accent2" accent3="accent3" accent4="accent4" accent5="accent5" accent6="accent6" hlink="hlink" folHlink="folHlink"/>
  <p:sldLayoutIdLst>
    <p:sldLayoutId id="21474839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 descr="Untitled-1.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071411" y="0"/>
            <a:ext cx="51260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ooter Placeholder 4">
            <a:extLst>
              <a:ext uri="{FF2B5EF4-FFF2-40B4-BE49-F238E27FC236}">
                <a16:creationId xmlns:a16="http://schemas.microsoft.com/office/drawing/2014/main" id="{5FAFA698-C77E-1744-ACED-E8C5222408FE}"/>
              </a:ext>
            </a:extLst>
          </p:cNvPr>
          <p:cNvSpPr txBox="1">
            <a:spLocks/>
          </p:cNvSpPr>
          <p:nvPr userDrawn="1"/>
        </p:nvSpPr>
        <p:spPr>
          <a:xfrm>
            <a:off x="7796237" y="6356351"/>
            <a:ext cx="3860800" cy="365125"/>
          </a:xfrm>
          <a:prstGeom prst="rect">
            <a:avLst/>
          </a:prstGeom>
        </p:spPr>
        <p:txBody>
          <a:bodyPr vert="horz" lIns="91440" tIns="45720" rIns="91440" bIns="45720" rtlCol="0" anchor="ctr"/>
          <a:lstStyle>
            <a:defPPr>
              <a:defRPr lang="en-US"/>
            </a:defPPr>
            <a:lvl1pPr algn="r" defTabSz="457200" rtl="0" eaLnBrk="1" fontAlgn="auto" hangingPunct="1">
              <a:spcBef>
                <a:spcPts val="0"/>
              </a:spcBef>
              <a:spcAft>
                <a:spcPts val="0"/>
              </a:spcAft>
              <a:defRPr sz="1100" kern="1200">
                <a:solidFill>
                  <a:srgbClr val="2B0B4B"/>
                </a:solidFill>
                <a:latin typeface="Arial"/>
                <a:ea typeface="+mn-ea"/>
                <a:cs typeface="Arial"/>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smtClean="0">
                <a:ln>
                  <a:noFill/>
                </a:ln>
                <a:solidFill>
                  <a:srgbClr val="2B0B4B"/>
                </a:solidFill>
                <a:effectLst/>
                <a:uLnTx/>
                <a:uFillTx/>
                <a:latin typeface="Arial"/>
                <a:ea typeface="+mn-ea"/>
                <a:cs typeface="Arial"/>
              </a:rPr>
              <a:t>www.ciltinternational.org</a:t>
            </a:r>
            <a:endParaRPr kumimoji="0" lang="en-US" sz="1100" b="0" i="0" u="none" strike="noStrike" kern="1200" cap="none" spc="0" normalizeH="0" baseline="0" noProof="0">
              <a:ln>
                <a:noFill/>
              </a:ln>
              <a:solidFill>
                <a:srgbClr val="2B0B4B"/>
              </a:solidFill>
              <a:effectLst/>
              <a:uLnTx/>
              <a:uFillTx/>
              <a:latin typeface="Arial"/>
              <a:ea typeface="+mn-ea"/>
              <a:cs typeface="Arial"/>
            </a:endParaRPr>
          </a:p>
        </p:txBody>
      </p:sp>
      <p:sp>
        <p:nvSpPr>
          <p:cNvPr id="18" name="Slide Number Placeholder 5">
            <a:extLst>
              <a:ext uri="{FF2B5EF4-FFF2-40B4-BE49-F238E27FC236}">
                <a16:creationId xmlns:a16="http://schemas.microsoft.com/office/drawing/2014/main" id="{68E7817C-50C1-F544-85FB-E66102BFBA7A}"/>
              </a:ext>
            </a:extLst>
          </p:cNvPr>
          <p:cNvSpPr txBox="1">
            <a:spLocks/>
          </p:cNvSpPr>
          <p:nvPr userDrawn="1"/>
        </p:nvSpPr>
        <p:spPr>
          <a:xfrm>
            <a:off x="521253" y="6356351"/>
            <a:ext cx="4836031"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eaLnBrk="1" fontAlgn="base" hangingPunct="1">
              <a:spcBef>
                <a:spcPct val="0"/>
              </a:spcBef>
              <a:spcAft>
                <a:spcPct val="0"/>
              </a:spcAft>
              <a:defRPr sz="1100" kern="1200">
                <a:solidFill>
                  <a:srgbClr val="2B0B4B"/>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03163075-221E-466E-B707-3918FD8A18CF}" type="slidenum">
              <a:rPr kumimoji="0" lang="en-US" altLang="en-US" sz="1100" b="0" i="0" u="none" strike="noStrike" kern="1200" cap="none" spc="0" normalizeH="0" baseline="0" noProof="0" smtClean="0">
                <a:ln>
                  <a:noFill/>
                </a:ln>
                <a:solidFill>
                  <a:srgbClr val="2B0B4B"/>
                </a:solidFill>
                <a:effectLst/>
                <a:uLnTx/>
                <a:uFillTx/>
                <a:latin typeface="Arial" panose="020B0604020202020204" pitchFamily="34" charset="0"/>
                <a:ea typeface="MS PGothic"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a:t>
            </a:fld>
            <a:r>
              <a:rPr kumimoji="0" lang="en-US" altLang="en-US" sz="1100" b="0" i="0" u="none" strike="noStrike" kern="1200" cap="none" spc="0" normalizeH="0" baseline="0" noProof="0" dirty="0" smtClean="0">
                <a:ln>
                  <a:noFill/>
                </a:ln>
                <a:solidFill>
                  <a:srgbClr val="2B0B4B"/>
                </a:solidFill>
                <a:effectLst/>
                <a:uLnTx/>
                <a:uFillTx/>
                <a:latin typeface="Arial" panose="020B0604020202020204" pitchFamily="34" charset="0"/>
                <a:ea typeface="MS PGothic" panose="020B0600070205080204" pitchFamily="34" charset="-128"/>
                <a:cs typeface="+mn-cs"/>
              </a:rPr>
              <a:t> </a:t>
            </a:r>
            <a:r>
              <a:rPr kumimoji="0" lang="en-GB" sz="1100" b="0" i="0" u="none" strike="noStrike" kern="1200" cap="none" spc="0" normalizeH="0" baseline="0" noProof="0" dirty="0" smtClean="0">
                <a:ln>
                  <a:noFill/>
                </a:ln>
                <a:solidFill>
                  <a:srgbClr val="2B0B4B"/>
                </a:solidFill>
                <a:effectLst/>
                <a:uLnTx/>
                <a:uFillTx/>
                <a:latin typeface="Arial" charset="0"/>
                <a:ea typeface="ＭＳ Ｐゴシック" charset="-128"/>
                <a:cs typeface="+mn-cs"/>
              </a:rPr>
              <a:t>International Convention</a:t>
            </a:r>
            <a:r>
              <a:rPr kumimoji="0" lang="en-GB" altLang="x-none" sz="1100" b="0" i="0" u="none" strike="noStrike" kern="1200" cap="none" spc="0" normalizeH="0" baseline="0" noProof="0" dirty="0" smtClean="0">
                <a:ln>
                  <a:noFill/>
                </a:ln>
                <a:solidFill>
                  <a:srgbClr val="2B0B4B"/>
                </a:solidFill>
                <a:effectLst/>
                <a:uLnTx/>
                <a:uFillTx/>
                <a:latin typeface="Arial" panose="020B0604020202020204" pitchFamily="34" charset="0"/>
                <a:ea typeface="MS PGothic" panose="020B0600070205080204" pitchFamily="34" charset="-128"/>
                <a:cs typeface="+mn-cs"/>
              </a:rPr>
              <a:t> </a:t>
            </a:r>
            <a:r>
              <a:rPr kumimoji="0" lang="en-GB" sz="1100" b="0" i="0" u="none" strike="noStrike" kern="1200" cap="none" spc="0" normalizeH="0" baseline="0" noProof="0" dirty="0" smtClean="0">
                <a:ln>
                  <a:noFill/>
                </a:ln>
                <a:solidFill>
                  <a:srgbClr val="AD874F"/>
                </a:solidFill>
                <a:effectLst/>
                <a:uLnTx/>
                <a:uFillTx/>
                <a:latin typeface="Arial" panose="020B0604020202020204" pitchFamily="34" charset="0"/>
                <a:ea typeface="MS PGothic" panose="020B0600070205080204" pitchFamily="34" charset="-128"/>
                <a:cs typeface="+mn-cs"/>
              </a:rPr>
              <a:t>|</a:t>
            </a:r>
            <a:r>
              <a:rPr kumimoji="0" lang="en-GB" sz="1100" b="0" i="0" u="none" strike="noStrike" kern="1200" cap="none" spc="0" normalizeH="0" baseline="0" noProof="0" dirty="0" smtClean="0">
                <a:ln>
                  <a:noFill/>
                </a:ln>
                <a:solidFill>
                  <a:srgbClr val="2B0B4B"/>
                </a:solidFill>
                <a:effectLst/>
                <a:uLnTx/>
                <a:uFillTx/>
                <a:latin typeface="Arial" panose="020B0604020202020204" pitchFamily="34" charset="0"/>
                <a:ea typeface="MS PGothic" panose="020B0600070205080204" pitchFamily="34" charset="-128"/>
                <a:cs typeface="+mn-cs"/>
              </a:rPr>
              <a:t> Manchester </a:t>
            </a:r>
            <a:r>
              <a:rPr kumimoji="0" lang="en-GB" sz="1100" b="0" i="0" u="none" strike="noStrike" kern="1200" cap="none" spc="0" normalizeH="0" baseline="0" noProof="0" dirty="0" smtClean="0">
                <a:ln>
                  <a:noFill/>
                </a:ln>
                <a:solidFill>
                  <a:srgbClr val="AD874F"/>
                </a:solidFill>
                <a:effectLst/>
                <a:uLnTx/>
                <a:uFillTx/>
                <a:latin typeface="Arial" panose="020B0604020202020204" pitchFamily="34" charset="0"/>
                <a:ea typeface="MS PGothic" panose="020B0600070205080204" pitchFamily="34" charset="-128"/>
                <a:cs typeface="+mn-cs"/>
              </a:rPr>
              <a:t>|</a:t>
            </a:r>
            <a:r>
              <a:rPr kumimoji="0" lang="en-GB" sz="1100" b="0" i="0" u="none" strike="noStrike" kern="1200" cap="none" spc="0" normalizeH="0" baseline="0" noProof="0" dirty="0" smtClean="0">
                <a:ln>
                  <a:noFill/>
                </a:ln>
                <a:solidFill>
                  <a:srgbClr val="2B0B4B"/>
                </a:solidFill>
                <a:effectLst/>
                <a:uLnTx/>
                <a:uFillTx/>
                <a:latin typeface="Arial" panose="020B0604020202020204" pitchFamily="34" charset="0"/>
                <a:ea typeface="MS PGothic" panose="020B0600070205080204" pitchFamily="34" charset="-128"/>
                <a:cs typeface="+mn-cs"/>
              </a:rPr>
              <a:t> UK</a:t>
            </a:r>
          </a:p>
        </p:txBody>
      </p:sp>
      <p:cxnSp>
        <p:nvCxnSpPr>
          <p:cNvPr id="19" name="Straight Connector 18">
            <a:extLst>
              <a:ext uri="{FF2B5EF4-FFF2-40B4-BE49-F238E27FC236}">
                <a16:creationId xmlns:a16="http://schemas.microsoft.com/office/drawing/2014/main" id="{2E0BF8C3-4176-7944-8DA4-10D1000E1EC3}"/>
              </a:ext>
            </a:extLst>
          </p:cNvPr>
          <p:cNvCxnSpPr/>
          <p:nvPr userDrawn="1"/>
        </p:nvCxnSpPr>
        <p:spPr>
          <a:xfrm>
            <a:off x="508554" y="509588"/>
            <a:ext cx="11148484" cy="0"/>
          </a:xfrm>
          <a:prstGeom prst="line">
            <a:avLst/>
          </a:prstGeom>
          <a:noFill/>
          <a:ln w="3175" cap="flat" cmpd="sng" algn="ctr">
            <a:solidFill>
              <a:srgbClr val="2B0B4B"/>
            </a:solidFill>
            <a:prstDash val="solid"/>
          </a:ln>
          <a:effectLst/>
        </p:spPr>
      </p:cxnSp>
      <p:cxnSp>
        <p:nvCxnSpPr>
          <p:cNvPr id="20" name="Straight Connector 19">
            <a:extLst>
              <a:ext uri="{FF2B5EF4-FFF2-40B4-BE49-F238E27FC236}">
                <a16:creationId xmlns:a16="http://schemas.microsoft.com/office/drawing/2014/main" id="{63B07969-FEE5-0242-BBFF-165490C13654}"/>
              </a:ext>
            </a:extLst>
          </p:cNvPr>
          <p:cNvCxnSpPr/>
          <p:nvPr userDrawn="1"/>
        </p:nvCxnSpPr>
        <p:spPr>
          <a:xfrm>
            <a:off x="508554" y="6346825"/>
            <a:ext cx="11148484" cy="0"/>
          </a:xfrm>
          <a:prstGeom prst="line">
            <a:avLst/>
          </a:prstGeom>
          <a:noFill/>
          <a:ln w="3175" cap="flat" cmpd="sng" algn="ctr">
            <a:solidFill>
              <a:srgbClr val="2B0B4B"/>
            </a:solidFill>
            <a:prstDash val="solid"/>
          </a:ln>
          <a:effectLst/>
        </p:spPr>
      </p:cxnSp>
    </p:spTree>
    <p:extLst>
      <p:ext uri="{BB962C8B-B14F-4D97-AF65-F5344CB8AC3E}">
        <p14:creationId xmlns:p14="http://schemas.microsoft.com/office/powerpoint/2010/main" val="3057502590"/>
      </p:ext>
    </p:extLst>
  </p:cSld>
  <p:clrMap bg1="lt1" tx1="dk1" bg2="lt2" tx2="dk2" accent1="accent1" accent2="accent2" accent3="accent3" accent4="accent4" accent5="accent5" accent6="accent6" hlink="hlink" folHlink="folHlink"/>
  <p:sldLayoutIdLst>
    <p:sldLayoutId id="2147483932" r:id="rId1"/>
    <p:sldLayoutId id="2147483934" r:id="rId2"/>
    <p:sldLayoutId id="2147483935" r:id="rId3"/>
    <p:sldLayoutId id="2147483938" r:id="rId4"/>
    <p:sldLayoutId id="2147483939" r:id="rId5"/>
    <p:sldLayoutId id="214748393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6B7F39B-9C6F-6340-8FC5-C9988503FDD9}"/>
              </a:ext>
            </a:extLst>
          </p:cNvPr>
          <p:cNvSpPr/>
          <p:nvPr userDrawn="1"/>
        </p:nvSpPr>
        <p:spPr>
          <a:xfrm>
            <a:off x="0" y="0"/>
            <a:ext cx="12192000" cy="6858000"/>
          </a:xfrm>
          <a:prstGeom prst="rect">
            <a:avLst/>
          </a:prstGeom>
          <a:solidFill>
            <a:srgbClr val="AD874F"/>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C555C4C8-60A0-7445-A5CE-133FF8EBFAF3}"/>
              </a:ext>
            </a:extLst>
          </p:cNvPr>
          <p:cNvCxnSpPr/>
          <p:nvPr userDrawn="1"/>
        </p:nvCxnSpPr>
        <p:spPr>
          <a:xfrm>
            <a:off x="596901" y="363538"/>
            <a:ext cx="11148484" cy="0"/>
          </a:xfrm>
          <a:prstGeom prst="line">
            <a:avLst/>
          </a:prstGeom>
          <a:noFill/>
          <a:ln w="3175" cap="flat" cmpd="sng" algn="ctr">
            <a:solidFill>
              <a:srgbClr val="AD874F"/>
            </a:solidFill>
            <a:prstDash val="solid"/>
          </a:ln>
          <a:effectLst/>
        </p:spPr>
      </p:cxnSp>
      <p:cxnSp>
        <p:nvCxnSpPr>
          <p:cNvPr id="20" name="Straight Connector 19">
            <a:extLst>
              <a:ext uri="{FF2B5EF4-FFF2-40B4-BE49-F238E27FC236}">
                <a16:creationId xmlns:a16="http://schemas.microsoft.com/office/drawing/2014/main" id="{A7C8785A-7018-8640-B59E-2AE05FEF6B7A}"/>
              </a:ext>
            </a:extLst>
          </p:cNvPr>
          <p:cNvCxnSpPr/>
          <p:nvPr userDrawn="1"/>
        </p:nvCxnSpPr>
        <p:spPr>
          <a:xfrm>
            <a:off x="596901" y="6346825"/>
            <a:ext cx="11148484" cy="0"/>
          </a:xfrm>
          <a:prstGeom prst="line">
            <a:avLst/>
          </a:prstGeom>
          <a:noFill/>
          <a:ln w="3175" cap="flat" cmpd="sng" algn="ctr">
            <a:solidFill>
              <a:srgbClr val="2B0B4B"/>
            </a:solidFill>
            <a:prstDash val="solid"/>
          </a:ln>
          <a:effectLst/>
        </p:spPr>
      </p:cxnSp>
      <p:cxnSp>
        <p:nvCxnSpPr>
          <p:cNvPr id="21" name="Straight Connector 20">
            <a:extLst>
              <a:ext uri="{FF2B5EF4-FFF2-40B4-BE49-F238E27FC236}">
                <a16:creationId xmlns:a16="http://schemas.microsoft.com/office/drawing/2014/main" id="{82FDD67A-53BD-FC4D-9541-AB9D00A70050}"/>
              </a:ext>
            </a:extLst>
          </p:cNvPr>
          <p:cNvCxnSpPr/>
          <p:nvPr userDrawn="1"/>
        </p:nvCxnSpPr>
        <p:spPr>
          <a:xfrm>
            <a:off x="596901" y="6346825"/>
            <a:ext cx="11148484" cy="0"/>
          </a:xfrm>
          <a:prstGeom prst="line">
            <a:avLst/>
          </a:prstGeom>
          <a:noFill/>
          <a:ln w="3175" cap="flat" cmpd="sng" algn="ctr">
            <a:solidFill>
              <a:srgbClr val="AD874F"/>
            </a:solidFill>
            <a:prstDash val="solid"/>
          </a:ln>
          <a:effectLst/>
        </p:spPr>
      </p:cxnSp>
      <p:cxnSp>
        <p:nvCxnSpPr>
          <p:cNvPr id="22" name="Straight Connector 21">
            <a:extLst>
              <a:ext uri="{FF2B5EF4-FFF2-40B4-BE49-F238E27FC236}">
                <a16:creationId xmlns:a16="http://schemas.microsoft.com/office/drawing/2014/main" id="{55FB8FB4-FEA1-4342-B80F-96CF997E80ED}"/>
              </a:ext>
            </a:extLst>
          </p:cNvPr>
          <p:cNvCxnSpPr/>
          <p:nvPr userDrawn="1"/>
        </p:nvCxnSpPr>
        <p:spPr>
          <a:xfrm>
            <a:off x="501279" y="509588"/>
            <a:ext cx="11148484" cy="0"/>
          </a:xfrm>
          <a:prstGeom prst="line">
            <a:avLst/>
          </a:prstGeom>
          <a:noFill/>
          <a:ln w="3175" cap="flat" cmpd="sng" algn="ctr">
            <a:solidFill>
              <a:sysClr val="window" lastClr="FFFFFF"/>
            </a:solidFill>
            <a:prstDash val="solid"/>
          </a:ln>
          <a:effectLst/>
        </p:spPr>
      </p:cxnSp>
      <p:cxnSp>
        <p:nvCxnSpPr>
          <p:cNvPr id="23" name="Straight Connector 22">
            <a:extLst>
              <a:ext uri="{FF2B5EF4-FFF2-40B4-BE49-F238E27FC236}">
                <a16:creationId xmlns:a16="http://schemas.microsoft.com/office/drawing/2014/main" id="{F0B9527B-2590-EA40-BD12-2EDCB4217E5D}"/>
              </a:ext>
            </a:extLst>
          </p:cNvPr>
          <p:cNvCxnSpPr/>
          <p:nvPr userDrawn="1"/>
        </p:nvCxnSpPr>
        <p:spPr>
          <a:xfrm>
            <a:off x="501279" y="6346825"/>
            <a:ext cx="11148484" cy="0"/>
          </a:xfrm>
          <a:prstGeom prst="line">
            <a:avLst/>
          </a:prstGeom>
          <a:noFill/>
          <a:ln w="3175" cap="flat" cmpd="sng" algn="ctr">
            <a:solidFill>
              <a:sysClr val="window" lastClr="FFFFFF"/>
            </a:solidFill>
            <a:prstDash val="solid"/>
          </a:ln>
          <a:effectLst/>
        </p:spPr>
      </p:cxnSp>
      <p:cxnSp>
        <p:nvCxnSpPr>
          <p:cNvPr id="24" name="Straight Connector 23">
            <a:extLst>
              <a:ext uri="{FF2B5EF4-FFF2-40B4-BE49-F238E27FC236}">
                <a16:creationId xmlns:a16="http://schemas.microsoft.com/office/drawing/2014/main" id="{644EB078-6126-3841-811E-C5FB8074696B}"/>
              </a:ext>
            </a:extLst>
          </p:cNvPr>
          <p:cNvCxnSpPr/>
          <p:nvPr userDrawn="1"/>
        </p:nvCxnSpPr>
        <p:spPr>
          <a:xfrm>
            <a:off x="490696" y="3611563"/>
            <a:ext cx="11097683" cy="0"/>
          </a:xfrm>
          <a:prstGeom prst="line">
            <a:avLst/>
          </a:prstGeom>
          <a:noFill/>
          <a:ln w="12700" cap="flat" cmpd="sng" algn="ctr">
            <a:solidFill>
              <a:sysClr val="window" lastClr="FFFFFF"/>
            </a:solidFill>
            <a:prstDash val="solid"/>
          </a:ln>
          <a:effectLst/>
        </p:spPr>
      </p:cxnSp>
      <p:sp>
        <p:nvSpPr>
          <p:cNvPr id="27" name="Footer Placeholder 4">
            <a:extLst>
              <a:ext uri="{FF2B5EF4-FFF2-40B4-BE49-F238E27FC236}">
                <a16:creationId xmlns:a16="http://schemas.microsoft.com/office/drawing/2014/main" id="{F9411994-D051-2F40-BADE-C7ABE5F6876C}"/>
              </a:ext>
            </a:extLst>
          </p:cNvPr>
          <p:cNvSpPr txBox="1">
            <a:spLocks/>
          </p:cNvSpPr>
          <p:nvPr userDrawn="1"/>
        </p:nvSpPr>
        <p:spPr>
          <a:xfrm>
            <a:off x="7788963" y="6357939"/>
            <a:ext cx="3860800" cy="365125"/>
          </a:xfrm>
          <a:prstGeom prst="rect">
            <a:avLst/>
          </a:prstGeom>
        </p:spPr>
        <p:txBody>
          <a:bodyPr vert="horz" lIns="91440" tIns="45720" rIns="91440" bIns="45720" rtlCol="0" anchor="ctr"/>
          <a:lstStyle>
            <a:defPPr>
              <a:defRPr lang="en-US"/>
            </a:defPPr>
            <a:lvl1pPr algn="r" defTabSz="457200" rtl="0" eaLnBrk="1" fontAlgn="auto" hangingPunct="1">
              <a:spcBef>
                <a:spcPts val="0"/>
              </a:spcBef>
              <a:spcAft>
                <a:spcPts val="0"/>
              </a:spcAft>
              <a:defRPr sz="1100" kern="1200">
                <a:solidFill>
                  <a:prstClr val="white"/>
                </a:solidFill>
                <a:latin typeface="Arial"/>
                <a:ea typeface="+mn-ea"/>
                <a:cs typeface="Arial"/>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white"/>
                </a:solidFill>
                <a:effectLst/>
                <a:uLnTx/>
                <a:uFillTx/>
                <a:latin typeface="Arial"/>
                <a:ea typeface="+mn-ea"/>
                <a:cs typeface="Arial"/>
              </a:rPr>
              <a:t>www.ciltinternational.org</a:t>
            </a:r>
            <a:endParaRPr kumimoji="0" lang="en-US" sz="1100" b="0" i="0" u="none" strike="noStrike" kern="1200" cap="none" spc="0" normalizeH="0" baseline="0" noProof="0" dirty="0">
              <a:ln>
                <a:noFill/>
              </a:ln>
              <a:solidFill>
                <a:prstClr val="white"/>
              </a:solidFill>
              <a:effectLst/>
              <a:uLnTx/>
              <a:uFillTx/>
              <a:latin typeface="Arial"/>
              <a:ea typeface="+mn-ea"/>
              <a:cs typeface="Arial"/>
            </a:endParaRPr>
          </a:p>
        </p:txBody>
      </p:sp>
      <p:sp>
        <p:nvSpPr>
          <p:cNvPr id="28" name="Slide Number Placeholder 5">
            <a:extLst>
              <a:ext uri="{FF2B5EF4-FFF2-40B4-BE49-F238E27FC236}">
                <a16:creationId xmlns:a16="http://schemas.microsoft.com/office/drawing/2014/main" id="{FFB0BF2E-0A4D-034A-B5BE-F2D2D482DD0C}"/>
              </a:ext>
            </a:extLst>
          </p:cNvPr>
          <p:cNvSpPr txBox="1">
            <a:spLocks/>
          </p:cNvSpPr>
          <p:nvPr userDrawn="1"/>
        </p:nvSpPr>
        <p:spPr>
          <a:xfrm>
            <a:off x="501278" y="6346826"/>
            <a:ext cx="6745447"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eaLnBrk="1" fontAlgn="base" hangingPunct="1">
              <a:spcBef>
                <a:spcPct val="0"/>
              </a:spcBef>
              <a:spcAft>
                <a:spcPct val="0"/>
              </a:spcAft>
              <a:defRPr sz="1100" kern="1200">
                <a:solidFill>
                  <a:schemeClr val="bg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03163075-221E-466E-B707-3918FD8A18CF}" type="slidenum">
              <a:rPr kumimoji="0" lang="en-US" altLang="en-US" sz="1100" b="0" i="0" u="none" strike="noStrike" kern="1200" cap="none" spc="0" normalizeH="0" baseline="0" noProof="0" smtClean="0">
                <a:ln>
                  <a:noFill/>
                </a:ln>
                <a:solidFill>
                  <a:prstClr val="white"/>
                </a:solidFill>
                <a:effectLst/>
                <a:uLnTx/>
                <a:uFillTx/>
                <a:latin typeface="Arial" panose="020B0604020202020204" pitchFamily="34" charset="0"/>
                <a:ea typeface="MS PGothic"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a:t>
            </a:fld>
            <a:r>
              <a:rPr kumimoji="0" lang="en-US" altLang="en-US" sz="1100" b="0" i="0" u="none" strike="noStrike" kern="1200" cap="none" spc="0" normalizeH="0" baseline="0" noProof="0" dirty="0" smtClean="0">
                <a:ln>
                  <a:noFill/>
                </a:ln>
                <a:solidFill>
                  <a:prstClr val="white"/>
                </a:solidFill>
                <a:effectLst/>
                <a:uLnTx/>
                <a:uFillTx/>
                <a:latin typeface="Arial" panose="020B0604020202020204" pitchFamily="34" charset="0"/>
                <a:ea typeface="MS PGothic" panose="020B0600070205080204" pitchFamily="34" charset="-128"/>
                <a:cs typeface="+mn-cs"/>
              </a:rPr>
              <a:t> </a:t>
            </a:r>
            <a:r>
              <a:rPr kumimoji="0" lang="en-GB" altLang="en-US" sz="1100" b="0" i="0" u="none" strike="noStrike" kern="1200" cap="none" spc="0" normalizeH="0" baseline="0" noProof="0" dirty="0" smtClean="0">
                <a:ln>
                  <a:noFill/>
                </a:ln>
                <a:solidFill>
                  <a:prstClr val="white"/>
                </a:solidFill>
                <a:effectLst/>
                <a:uLnTx/>
                <a:uFillTx/>
                <a:latin typeface="Arial" panose="020B0604020202020204" pitchFamily="34" charset="0"/>
                <a:ea typeface="MS PGothic" panose="020B0600070205080204" pitchFamily="34" charset="-128"/>
                <a:cs typeface="+mn-cs"/>
              </a:rPr>
              <a:t>International Con</a:t>
            </a:r>
            <a:r>
              <a:rPr kumimoji="0" lang="en-GB" altLang="x-none" sz="1100" b="0" i="0" u="none" strike="noStrike" kern="1200" cap="none" spc="0" normalizeH="0" baseline="0" noProof="0" dirty="0" smtClean="0">
                <a:ln>
                  <a:noFill/>
                </a:ln>
                <a:solidFill>
                  <a:prstClr val="white"/>
                </a:solidFill>
                <a:effectLst/>
                <a:uLnTx/>
                <a:uFillTx/>
                <a:latin typeface="Arial" panose="020B0604020202020204" pitchFamily="34" charset="0"/>
                <a:ea typeface="MS PGothic" panose="020B0600070205080204" pitchFamily="34" charset="-128"/>
                <a:cs typeface="+mn-cs"/>
              </a:rPr>
              <a:t>vention </a:t>
            </a:r>
            <a:r>
              <a:rPr kumimoji="0" lang="en-GB" sz="1100" b="0" i="0" u="none" strike="noStrike" kern="1200" cap="none" spc="0" normalizeH="0" baseline="0" noProof="0" dirty="0" smtClean="0">
                <a:ln>
                  <a:noFill/>
                </a:ln>
                <a:solidFill>
                  <a:prstClr val="white"/>
                </a:solidFill>
                <a:effectLst/>
                <a:uLnTx/>
                <a:uFillTx/>
                <a:latin typeface="Arial" panose="020B0604020202020204" pitchFamily="34" charset="0"/>
                <a:ea typeface="MS PGothic" panose="020B0600070205080204" pitchFamily="34" charset="-128"/>
                <a:cs typeface="+mn-cs"/>
              </a:rPr>
              <a:t>| Manchester | UK</a:t>
            </a:r>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34736" y="603616"/>
            <a:ext cx="2457851" cy="918364"/>
          </a:xfrm>
          <a:prstGeom prst="rect">
            <a:avLst/>
          </a:prstGeom>
        </p:spPr>
      </p:pic>
    </p:spTree>
    <p:extLst>
      <p:ext uri="{BB962C8B-B14F-4D97-AF65-F5344CB8AC3E}">
        <p14:creationId xmlns:p14="http://schemas.microsoft.com/office/powerpoint/2010/main" val="1293940525"/>
      </p:ext>
    </p:extLst>
  </p:cSld>
  <p:clrMap bg1="lt1" tx1="dk1" bg2="lt2" tx2="dk2" accent1="accent1" accent2="accent2" accent3="accent3" accent4="accent4" accent5="accent5" accent6="accent6" hlink="hlink" folHlink="folHlink"/>
  <p:sldLayoutIdLst>
    <p:sldLayoutId id="2147483954" r:id="rId1"/>
    <p:sldLayoutId id="214748395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35BD712-0436-AC4B-A02F-65473DEBF9E5}"/>
              </a:ext>
            </a:extLst>
          </p:cNvPr>
          <p:cNvSpPr/>
          <p:nvPr userDrawn="1"/>
        </p:nvSpPr>
        <p:spPr>
          <a:xfrm>
            <a:off x="0" y="0"/>
            <a:ext cx="12192000" cy="6858000"/>
          </a:xfrm>
          <a:prstGeom prst="rect">
            <a:avLst/>
          </a:prstGeom>
          <a:solidFill>
            <a:srgbClr val="EAEBEB"/>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7" name="Picture 13" descr="A picture containing object&#10;&#10;Description automatically generated"/>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l="-4697" t="13655" r="37076" b="25432"/>
          <a:stretch>
            <a:fillRect/>
          </a:stretch>
        </p:blipFill>
        <p:spPr bwMode="auto">
          <a:xfrm>
            <a:off x="7050088" y="-1107022"/>
            <a:ext cx="5154612" cy="656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6203740" y="1422936"/>
            <a:ext cx="5501693" cy="543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88000" y="288000"/>
            <a:ext cx="2447242" cy="914400"/>
          </a:xfrm>
          <a:prstGeom prst="rect">
            <a:avLst/>
          </a:prstGeom>
        </p:spPr>
      </p:pic>
      <p:sp>
        <p:nvSpPr>
          <p:cNvPr id="13" name="TextBox 9"/>
          <p:cNvSpPr txBox="1">
            <a:spLocks noChangeAspect="1" noChangeArrowheads="1"/>
          </p:cNvSpPr>
          <p:nvPr userDrawn="1"/>
        </p:nvSpPr>
        <p:spPr bwMode="auto">
          <a:xfrm>
            <a:off x="1094193" y="2367756"/>
            <a:ext cx="521716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n-US" sz="2000" dirty="0">
                <a:solidFill>
                  <a:schemeClr val="accent2"/>
                </a:solidFill>
                <a:latin typeface="Arial" panose="020B0604020202020204" pitchFamily="34" charset="0"/>
                <a:cs typeface="Arial" panose="020B0604020202020204" pitchFamily="34" charset="0"/>
              </a:rPr>
              <a:t>I’m connected. </a:t>
            </a:r>
          </a:p>
          <a:p>
            <a:pPr algn="ctr"/>
            <a:r>
              <a:rPr lang="en-GB" altLang="en-US" sz="2000" dirty="0">
                <a:solidFill>
                  <a:schemeClr val="accent2"/>
                </a:solidFill>
                <a:latin typeface="Arial" panose="020B0604020202020204" pitchFamily="34" charset="0"/>
                <a:cs typeface="Arial" panose="020B0604020202020204" pitchFamily="34" charset="0"/>
              </a:rPr>
              <a:t>I’m recognised.</a:t>
            </a:r>
          </a:p>
          <a:p>
            <a:pPr algn="ctr"/>
            <a:r>
              <a:rPr lang="en-GB" altLang="en-US" sz="5000" dirty="0">
                <a:solidFill>
                  <a:schemeClr val="tx2"/>
                </a:solidFill>
                <a:latin typeface="Arial" panose="020B0604020202020204" pitchFamily="34" charset="0"/>
                <a:cs typeface="Arial" panose="020B0604020202020204" pitchFamily="34" charset="0"/>
              </a:rPr>
              <a:t>I AM CILT</a:t>
            </a:r>
          </a:p>
          <a:p>
            <a:pPr algn="ctr"/>
            <a:endParaRPr lang="en-GB" altLang="en-US" sz="1200" dirty="0">
              <a:latin typeface="Arial" panose="020B0604020202020204" pitchFamily="34" charset="0"/>
              <a:cs typeface="Arial" panose="020B0604020202020204" pitchFamily="34" charset="0"/>
            </a:endParaRPr>
          </a:p>
          <a:p>
            <a:pPr algn="ctr"/>
            <a:r>
              <a:rPr lang="en-GB" altLang="en-US" sz="1400" dirty="0" smtClean="0">
                <a:solidFill>
                  <a:schemeClr val="accent2"/>
                </a:solidFill>
                <a:latin typeface="Arial" panose="020B0604020202020204" pitchFamily="34" charset="0"/>
                <a:cs typeface="Arial" panose="020B0604020202020204" pitchFamily="34" charset="0"/>
              </a:rPr>
              <a:t>Celebrating </a:t>
            </a:r>
            <a:r>
              <a:rPr lang="en-GB" altLang="en-US" sz="1400" dirty="0">
                <a:solidFill>
                  <a:schemeClr val="accent2"/>
                </a:solidFill>
                <a:latin typeface="Arial" panose="020B0604020202020204" pitchFamily="34" charset="0"/>
                <a:cs typeface="Arial" panose="020B0604020202020204" pitchFamily="34" charset="0"/>
              </a:rPr>
              <a:t>100 years supporting transport </a:t>
            </a:r>
            <a:br>
              <a:rPr lang="en-GB" altLang="en-US" sz="1400" dirty="0">
                <a:solidFill>
                  <a:schemeClr val="accent2"/>
                </a:solidFill>
                <a:latin typeface="Arial" panose="020B0604020202020204" pitchFamily="34" charset="0"/>
                <a:cs typeface="Arial" panose="020B0604020202020204" pitchFamily="34" charset="0"/>
              </a:rPr>
            </a:br>
            <a:r>
              <a:rPr lang="en-GB" altLang="en-US" sz="1400" dirty="0">
                <a:solidFill>
                  <a:schemeClr val="accent2"/>
                </a:solidFill>
                <a:latin typeface="Arial" panose="020B0604020202020204" pitchFamily="34" charset="0"/>
                <a:cs typeface="Arial" panose="020B0604020202020204" pitchFamily="34" charset="0"/>
              </a:rPr>
              <a:t>and logistics professionals</a:t>
            </a:r>
            <a:endParaRPr lang="en-US" altLang="en-US" sz="1400" dirty="0">
              <a:solidFill>
                <a:schemeClr val="accent2"/>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B855A99B-9B52-9342-9F68-21832265C305}"/>
              </a:ext>
            </a:extLst>
          </p:cNvPr>
          <p:cNvCxnSpPr>
            <a:cxnSpLocks/>
          </p:cNvCxnSpPr>
          <p:nvPr userDrawn="1"/>
        </p:nvCxnSpPr>
        <p:spPr>
          <a:xfrm>
            <a:off x="2339540" y="3819985"/>
            <a:ext cx="26388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4072512"/>
      </p:ext>
    </p:extLst>
  </p:cSld>
  <p:clrMap bg1="lt1" tx1="dk1" bg2="lt2" tx2="dk2" accent1="accent1" accent2="accent2" accent3="accent3" accent4="accent4" accent5="accent5" accent6="accent6" hlink="hlink" folHlink="folHlink"/>
  <p:sldLayoutIdLst>
    <p:sldLayoutId id="21474839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35BD712-0436-AC4B-A02F-65473DEBF9E5}"/>
              </a:ext>
            </a:extLst>
          </p:cNvPr>
          <p:cNvSpPr/>
          <p:nvPr userDrawn="1"/>
        </p:nvSpPr>
        <p:spPr>
          <a:xfrm>
            <a:off x="0" y="0"/>
            <a:ext cx="12192000" cy="6858000"/>
          </a:xfrm>
          <a:prstGeom prst="rect">
            <a:avLst/>
          </a:prstGeom>
          <a:solidFill>
            <a:srgbClr val="EAEBEB"/>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7" name="Picture 13" descr="A picture containing object&#10;&#10;Description automatically generated"/>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l="-4697" t="13655" r="37076" b="25432"/>
          <a:stretch>
            <a:fillRect/>
          </a:stretch>
        </p:blipFill>
        <p:spPr bwMode="auto">
          <a:xfrm>
            <a:off x="7050088" y="-1107022"/>
            <a:ext cx="5154612" cy="656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9"/>
          <p:cNvSpPr txBox="1">
            <a:spLocks noChangeAspect="1" noChangeArrowheads="1"/>
          </p:cNvSpPr>
          <p:nvPr userDrawn="1"/>
        </p:nvSpPr>
        <p:spPr bwMode="auto">
          <a:xfrm>
            <a:off x="1094193" y="2367756"/>
            <a:ext cx="521716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n-US" sz="2000" dirty="0" smtClean="0">
                <a:solidFill>
                  <a:schemeClr val="accent2"/>
                </a:solidFill>
                <a:latin typeface="Arial" panose="020B0604020202020204" pitchFamily="34" charset="0"/>
                <a:cs typeface="Arial" panose="020B0604020202020204" pitchFamily="34" charset="0"/>
              </a:rPr>
              <a:t>Today</a:t>
            </a:r>
            <a:r>
              <a:rPr lang="en-GB" altLang="en-US" sz="2000" baseline="0" dirty="0" smtClean="0">
                <a:solidFill>
                  <a:schemeClr val="accent2"/>
                </a:solidFill>
                <a:latin typeface="Arial" panose="020B0604020202020204" pitchFamily="34" charset="0"/>
                <a:cs typeface="Arial" panose="020B0604020202020204" pitchFamily="34" charset="0"/>
              </a:rPr>
              <a:t> I prepare.</a:t>
            </a:r>
            <a:endParaRPr lang="en-GB" altLang="en-US" sz="2000" dirty="0" smtClean="0">
              <a:solidFill>
                <a:schemeClr val="accent2"/>
              </a:solidFill>
              <a:latin typeface="Arial" panose="020B0604020202020204" pitchFamily="34" charset="0"/>
              <a:cs typeface="Arial" panose="020B0604020202020204" pitchFamily="34" charset="0"/>
            </a:endParaRPr>
          </a:p>
          <a:p>
            <a:pPr algn="ctr"/>
            <a:r>
              <a:rPr lang="en-GB" altLang="en-US" sz="2000" dirty="0" smtClean="0">
                <a:solidFill>
                  <a:schemeClr val="accent2"/>
                </a:solidFill>
                <a:latin typeface="Arial" panose="020B0604020202020204" pitchFamily="34" charset="0"/>
                <a:cs typeface="Arial" panose="020B0604020202020204" pitchFamily="34" charset="0"/>
              </a:rPr>
              <a:t>Tomorrow I will change the world.</a:t>
            </a:r>
            <a:endParaRPr lang="en-GB" altLang="en-US" sz="2000" dirty="0">
              <a:solidFill>
                <a:schemeClr val="accent2"/>
              </a:solidFill>
              <a:latin typeface="Arial" panose="020B0604020202020204" pitchFamily="34" charset="0"/>
              <a:cs typeface="Arial" panose="020B0604020202020204" pitchFamily="34" charset="0"/>
            </a:endParaRPr>
          </a:p>
          <a:p>
            <a:pPr algn="ctr"/>
            <a:r>
              <a:rPr lang="en-GB" altLang="en-US" sz="5000" dirty="0" smtClean="0">
                <a:solidFill>
                  <a:schemeClr val="tx2"/>
                </a:solidFill>
                <a:latin typeface="Arial" panose="020B0604020202020204" pitchFamily="34" charset="0"/>
                <a:cs typeface="Arial" panose="020B0604020202020204" pitchFamily="34" charset="0"/>
              </a:rPr>
              <a:t>I AM</a:t>
            </a:r>
            <a:r>
              <a:rPr lang="en-GB" altLang="en-US" sz="5000" baseline="0" dirty="0" smtClean="0">
                <a:solidFill>
                  <a:schemeClr val="tx2"/>
                </a:solidFill>
                <a:latin typeface="Arial" panose="020B0604020202020204" pitchFamily="34" charset="0"/>
                <a:cs typeface="Arial" panose="020B0604020202020204" pitchFamily="34" charset="0"/>
              </a:rPr>
              <a:t> </a:t>
            </a:r>
            <a:r>
              <a:rPr lang="en-GB" altLang="en-US" sz="5000" dirty="0" smtClean="0">
                <a:solidFill>
                  <a:schemeClr val="tx2"/>
                </a:solidFill>
                <a:latin typeface="Arial" panose="020B0604020202020204" pitchFamily="34" charset="0"/>
                <a:cs typeface="Arial" panose="020B0604020202020204" pitchFamily="34" charset="0"/>
              </a:rPr>
              <a:t>CILT</a:t>
            </a:r>
            <a:endParaRPr lang="en-GB" altLang="en-US" sz="5000" dirty="0">
              <a:solidFill>
                <a:schemeClr val="tx2"/>
              </a:solidFill>
              <a:latin typeface="Arial" panose="020B0604020202020204" pitchFamily="34" charset="0"/>
              <a:cs typeface="Arial" panose="020B0604020202020204" pitchFamily="34" charset="0"/>
            </a:endParaRPr>
          </a:p>
          <a:p>
            <a:pPr algn="ctr"/>
            <a:endParaRPr lang="en-GB" altLang="en-US" sz="1200" dirty="0">
              <a:latin typeface="Arial" panose="020B0604020202020204" pitchFamily="34" charset="0"/>
              <a:cs typeface="Arial" panose="020B0604020202020204" pitchFamily="34" charset="0"/>
            </a:endParaRPr>
          </a:p>
          <a:p>
            <a:pPr algn="ctr"/>
            <a:r>
              <a:rPr lang="en-GB" altLang="en-US" sz="1400" dirty="0" smtClean="0">
                <a:solidFill>
                  <a:schemeClr val="accent2"/>
                </a:solidFill>
                <a:latin typeface="Arial" panose="020B0604020202020204" pitchFamily="34" charset="0"/>
                <a:cs typeface="Arial" panose="020B0604020202020204" pitchFamily="34" charset="0"/>
              </a:rPr>
              <a:t>Celebrating </a:t>
            </a:r>
            <a:r>
              <a:rPr lang="en-GB" altLang="en-US" sz="1400" dirty="0">
                <a:solidFill>
                  <a:schemeClr val="accent2"/>
                </a:solidFill>
                <a:latin typeface="Arial" panose="020B0604020202020204" pitchFamily="34" charset="0"/>
                <a:cs typeface="Arial" panose="020B0604020202020204" pitchFamily="34" charset="0"/>
              </a:rPr>
              <a:t>100 years supporting transport </a:t>
            </a:r>
            <a:br>
              <a:rPr lang="en-GB" altLang="en-US" sz="1400" dirty="0">
                <a:solidFill>
                  <a:schemeClr val="accent2"/>
                </a:solidFill>
                <a:latin typeface="Arial" panose="020B0604020202020204" pitchFamily="34" charset="0"/>
                <a:cs typeface="Arial" panose="020B0604020202020204" pitchFamily="34" charset="0"/>
              </a:rPr>
            </a:br>
            <a:r>
              <a:rPr lang="en-GB" altLang="en-US" sz="1400" dirty="0">
                <a:solidFill>
                  <a:schemeClr val="accent2"/>
                </a:solidFill>
                <a:latin typeface="Arial" panose="020B0604020202020204" pitchFamily="34" charset="0"/>
                <a:cs typeface="Arial" panose="020B0604020202020204" pitchFamily="34" charset="0"/>
              </a:rPr>
              <a:t>and logistics professionals</a:t>
            </a:r>
            <a:endParaRPr lang="en-US" altLang="en-US" sz="1400" dirty="0">
              <a:solidFill>
                <a:schemeClr val="accent2"/>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B855A99B-9B52-9342-9F68-21832265C305}"/>
              </a:ext>
            </a:extLst>
          </p:cNvPr>
          <p:cNvCxnSpPr>
            <a:cxnSpLocks/>
          </p:cNvCxnSpPr>
          <p:nvPr userDrawn="1"/>
        </p:nvCxnSpPr>
        <p:spPr>
          <a:xfrm>
            <a:off x="2339540" y="3819985"/>
            <a:ext cx="26388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7774" y="464846"/>
            <a:ext cx="7770268" cy="6399044"/>
          </a:xfrm>
          <a:prstGeom prst="rect">
            <a:avLst/>
          </a:prstGeom>
        </p:spPr>
      </p:pic>
      <p:pic>
        <p:nvPicPr>
          <p:cNvPr id="12" name="Picture 11"/>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88000" y="288000"/>
            <a:ext cx="2447242" cy="914400"/>
          </a:xfrm>
          <a:prstGeom prst="rect">
            <a:avLst/>
          </a:prstGeom>
        </p:spPr>
      </p:pic>
    </p:spTree>
    <p:extLst>
      <p:ext uri="{BB962C8B-B14F-4D97-AF65-F5344CB8AC3E}">
        <p14:creationId xmlns:p14="http://schemas.microsoft.com/office/powerpoint/2010/main" val="1606582148"/>
      </p:ext>
    </p:extLst>
  </p:cSld>
  <p:clrMap bg1="lt1" tx1="dk1" bg2="lt2" tx2="dk2" accent1="accent1" accent2="accent2" accent3="accent3" accent4="accent4" accent5="accent5" accent6="accent6" hlink="hlink" folHlink="folHlink"/>
  <p:sldLayoutIdLst>
    <p:sldLayoutId id="21474839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35BD712-0436-AC4B-A02F-65473DEBF9E5}"/>
              </a:ext>
            </a:extLst>
          </p:cNvPr>
          <p:cNvSpPr/>
          <p:nvPr userDrawn="1"/>
        </p:nvSpPr>
        <p:spPr>
          <a:xfrm>
            <a:off x="0" y="0"/>
            <a:ext cx="12192000" cy="6858000"/>
          </a:xfrm>
          <a:prstGeom prst="rect">
            <a:avLst/>
          </a:prstGeom>
          <a:solidFill>
            <a:srgbClr val="EAEBEB"/>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7" name="Picture 13" descr="A picture containing object&#10;&#10;Description automatically generated"/>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l="-4697" t="13655" r="37076" b="25432"/>
          <a:stretch>
            <a:fillRect/>
          </a:stretch>
        </p:blipFill>
        <p:spPr bwMode="auto">
          <a:xfrm>
            <a:off x="7050088" y="-1107022"/>
            <a:ext cx="5154612" cy="656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9"/>
          <p:cNvSpPr txBox="1">
            <a:spLocks noChangeAspect="1" noChangeArrowheads="1"/>
          </p:cNvSpPr>
          <p:nvPr userDrawn="1"/>
        </p:nvSpPr>
        <p:spPr bwMode="auto">
          <a:xfrm>
            <a:off x="1094193" y="2367756"/>
            <a:ext cx="521716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n-US" sz="2000" dirty="0" smtClean="0">
                <a:solidFill>
                  <a:schemeClr val="accent2"/>
                </a:solidFill>
                <a:latin typeface="Arial" panose="020B0604020202020204" pitchFamily="34" charset="0"/>
                <a:cs typeface="Arial" panose="020B0604020202020204" pitchFamily="34" charset="0"/>
              </a:rPr>
              <a:t>I’m a leader.</a:t>
            </a:r>
          </a:p>
          <a:p>
            <a:pPr algn="ctr"/>
            <a:r>
              <a:rPr lang="en-GB" altLang="en-US" sz="2000" dirty="0" smtClean="0">
                <a:solidFill>
                  <a:schemeClr val="accent2"/>
                </a:solidFill>
                <a:latin typeface="Arial" panose="020B0604020202020204" pitchFamily="34" charset="0"/>
                <a:cs typeface="Arial" panose="020B0604020202020204" pitchFamily="34" charset="0"/>
              </a:rPr>
              <a:t>I share my experience.</a:t>
            </a:r>
            <a:endParaRPr lang="en-GB" altLang="en-US" sz="2000" dirty="0">
              <a:solidFill>
                <a:schemeClr val="accent2"/>
              </a:solidFill>
              <a:latin typeface="Arial" panose="020B0604020202020204" pitchFamily="34" charset="0"/>
              <a:cs typeface="Arial" panose="020B0604020202020204" pitchFamily="34" charset="0"/>
            </a:endParaRPr>
          </a:p>
          <a:p>
            <a:pPr algn="ctr"/>
            <a:r>
              <a:rPr lang="en-GB" altLang="en-US" sz="5000" dirty="0" smtClean="0">
                <a:solidFill>
                  <a:schemeClr val="tx2"/>
                </a:solidFill>
                <a:latin typeface="Arial" panose="020B0604020202020204" pitchFamily="34" charset="0"/>
                <a:cs typeface="Arial" panose="020B0604020202020204" pitchFamily="34" charset="0"/>
              </a:rPr>
              <a:t>I AM</a:t>
            </a:r>
            <a:r>
              <a:rPr lang="en-GB" altLang="en-US" sz="5000" baseline="0" dirty="0" smtClean="0">
                <a:solidFill>
                  <a:schemeClr val="tx2"/>
                </a:solidFill>
                <a:latin typeface="Arial" panose="020B0604020202020204" pitchFamily="34" charset="0"/>
                <a:cs typeface="Arial" panose="020B0604020202020204" pitchFamily="34" charset="0"/>
              </a:rPr>
              <a:t> </a:t>
            </a:r>
            <a:r>
              <a:rPr lang="en-GB" altLang="en-US" sz="5000" dirty="0" smtClean="0">
                <a:solidFill>
                  <a:schemeClr val="tx2"/>
                </a:solidFill>
                <a:latin typeface="Arial" panose="020B0604020202020204" pitchFamily="34" charset="0"/>
                <a:cs typeface="Arial" panose="020B0604020202020204" pitchFamily="34" charset="0"/>
              </a:rPr>
              <a:t>CILT</a:t>
            </a:r>
            <a:endParaRPr lang="en-GB" altLang="en-US" sz="5000" dirty="0">
              <a:solidFill>
                <a:schemeClr val="tx2"/>
              </a:solidFill>
              <a:latin typeface="Arial" panose="020B0604020202020204" pitchFamily="34" charset="0"/>
              <a:cs typeface="Arial" panose="020B0604020202020204" pitchFamily="34" charset="0"/>
            </a:endParaRPr>
          </a:p>
          <a:p>
            <a:pPr algn="ctr"/>
            <a:endParaRPr lang="en-GB" altLang="en-US" sz="1200" dirty="0">
              <a:latin typeface="Arial" panose="020B0604020202020204" pitchFamily="34" charset="0"/>
              <a:cs typeface="Arial" panose="020B0604020202020204" pitchFamily="34" charset="0"/>
            </a:endParaRPr>
          </a:p>
          <a:p>
            <a:pPr algn="ctr"/>
            <a:r>
              <a:rPr lang="en-GB" altLang="en-US" sz="1400" dirty="0" smtClean="0">
                <a:solidFill>
                  <a:schemeClr val="accent2"/>
                </a:solidFill>
                <a:latin typeface="Arial" panose="020B0604020202020204" pitchFamily="34" charset="0"/>
                <a:cs typeface="Arial" panose="020B0604020202020204" pitchFamily="34" charset="0"/>
              </a:rPr>
              <a:t>Celebrating </a:t>
            </a:r>
            <a:r>
              <a:rPr lang="en-GB" altLang="en-US" sz="1400" dirty="0">
                <a:solidFill>
                  <a:schemeClr val="accent2"/>
                </a:solidFill>
                <a:latin typeface="Arial" panose="020B0604020202020204" pitchFamily="34" charset="0"/>
                <a:cs typeface="Arial" panose="020B0604020202020204" pitchFamily="34" charset="0"/>
              </a:rPr>
              <a:t>100 years supporting transport </a:t>
            </a:r>
            <a:br>
              <a:rPr lang="en-GB" altLang="en-US" sz="1400" dirty="0">
                <a:solidFill>
                  <a:schemeClr val="accent2"/>
                </a:solidFill>
                <a:latin typeface="Arial" panose="020B0604020202020204" pitchFamily="34" charset="0"/>
                <a:cs typeface="Arial" panose="020B0604020202020204" pitchFamily="34" charset="0"/>
              </a:rPr>
            </a:br>
            <a:r>
              <a:rPr lang="en-GB" altLang="en-US" sz="1400" dirty="0">
                <a:solidFill>
                  <a:schemeClr val="accent2"/>
                </a:solidFill>
                <a:latin typeface="Arial" panose="020B0604020202020204" pitchFamily="34" charset="0"/>
                <a:cs typeface="Arial" panose="020B0604020202020204" pitchFamily="34" charset="0"/>
              </a:rPr>
              <a:t>and logistics professionals</a:t>
            </a:r>
            <a:endParaRPr lang="en-US" altLang="en-US" sz="1400" dirty="0">
              <a:solidFill>
                <a:schemeClr val="accent2"/>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B855A99B-9B52-9342-9F68-21832265C305}"/>
              </a:ext>
            </a:extLst>
          </p:cNvPr>
          <p:cNvCxnSpPr>
            <a:cxnSpLocks/>
          </p:cNvCxnSpPr>
          <p:nvPr userDrawn="1"/>
        </p:nvCxnSpPr>
        <p:spPr>
          <a:xfrm>
            <a:off x="2339540" y="3819985"/>
            <a:ext cx="26388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88000" y="288000"/>
            <a:ext cx="2447242" cy="914400"/>
          </a:xfrm>
          <a:prstGeom prst="rect">
            <a:avLst/>
          </a:prstGeom>
        </p:spPr>
      </p:pic>
      <p:pic>
        <p:nvPicPr>
          <p:cNvPr id="8" name="Picture 7"/>
          <p:cNvPicPr>
            <a:picLocks noChangeAspect="1"/>
          </p:cNvPicPr>
          <p:nvPr userDrawn="1"/>
        </p:nvPicPr>
        <p:blipFill rotWithShape="1">
          <a:blip r:embed="rId5" cstate="print">
            <a:extLst>
              <a:ext uri="{28A0092B-C50C-407E-A947-70E740481C1C}">
                <a14:useLocalDpi xmlns:a14="http://schemas.microsoft.com/office/drawing/2010/main" val="0"/>
              </a:ext>
            </a:extLst>
          </a:blip>
          <a:srcRect l="41111" t="33535" r="35724" b="34582"/>
          <a:stretch/>
        </p:blipFill>
        <p:spPr>
          <a:xfrm>
            <a:off x="5833523" y="1018882"/>
            <a:ext cx="6358478" cy="5834170"/>
          </a:xfrm>
          <a:prstGeom prst="rect">
            <a:avLst/>
          </a:prstGeom>
        </p:spPr>
      </p:pic>
    </p:spTree>
    <p:extLst>
      <p:ext uri="{BB962C8B-B14F-4D97-AF65-F5344CB8AC3E}">
        <p14:creationId xmlns:p14="http://schemas.microsoft.com/office/powerpoint/2010/main" val="3078126012"/>
      </p:ext>
    </p:extLst>
  </p:cSld>
  <p:clrMap bg1="lt1" tx1="dk1" bg2="lt2" tx2="dk2" accent1="accent1" accent2="accent2" accent3="accent3" accent4="accent4" accent5="accent5" accent6="accent6" hlink="hlink" folHlink="folHlink"/>
  <p:sldLayoutIdLst>
    <p:sldLayoutId id="21474839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35BD712-0436-AC4B-A02F-65473DEBF9E5}"/>
              </a:ext>
            </a:extLst>
          </p:cNvPr>
          <p:cNvSpPr/>
          <p:nvPr userDrawn="1"/>
        </p:nvSpPr>
        <p:spPr>
          <a:xfrm>
            <a:off x="0" y="0"/>
            <a:ext cx="12192000" cy="6858000"/>
          </a:xfrm>
          <a:prstGeom prst="rect">
            <a:avLst/>
          </a:prstGeom>
          <a:solidFill>
            <a:srgbClr val="EAEBEB"/>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7" name="Picture 13" descr="A picture containing object&#10;&#10;Description automatically generated"/>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l="-4697" t="13655" r="37076" b="25432"/>
          <a:stretch>
            <a:fillRect/>
          </a:stretch>
        </p:blipFill>
        <p:spPr bwMode="auto">
          <a:xfrm>
            <a:off x="6527173" y="-1009048"/>
            <a:ext cx="5677527" cy="723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a:extLst>
              <a:ext uri="{FF2B5EF4-FFF2-40B4-BE49-F238E27FC236}">
                <a16:creationId xmlns:a16="http://schemas.microsoft.com/office/drawing/2014/main" id="{B855A99B-9B52-9342-9F68-21832265C305}"/>
              </a:ext>
            </a:extLst>
          </p:cNvPr>
          <p:cNvCxnSpPr>
            <a:cxnSpLocks/>
          </p:cNvCxnSpPr>
          <p:nvPr userDrawn="1"/>
        </p:nvCxnSpPr>
        <p:spPr>
          <a:xfrm>
            <a:off x="2339540" y="3819985"/>
            <a:ext cx="26388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3" name="TextBox 9"/>
          <p:cNvSpPr txBox="1">
            <a:spLocks noChangeAspect="1" noChangeArrowheads="1"/>
          </p:cNvSpPr>
          <p:nvPr userDrawn="1"/>
        </p:nvSpPr>
        <p:spPr bwMode="auto">
          <a:xfrm>
            <a:off x="898245" y="2367756"/>
            <a:ext cx="521716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n-US" sz="2000" dirty="0" smtClean="0">
                <a:solidFill>
                  <a:schemeClr val="accent2"/>
                </a:solidFill>
                <a:latin typeface="Arial" panose="020B0604020202020204" pitchFamily="34" charset="0"/>
                <a:cs typeface="Arial" panose="020B0604020202020204" pitchFamily="34" charset="0"/>
              </a:rPr>
              <a:t>We’re part</a:t>
            </a:r>
            <a:r>
              <a:rPr lang="en-GB" altLang="en-US" sz="2000" baseline="0" dirty="0" smtClean="0">
                <a:solidFill>
                  <a:schemeClr val="accent2"/>
                </a:solidFill>
                <a:latin typeface="Arial" panose="020B0604020202020204" pitchFamily="34" charset="0"/>
                <a:cs typeface="Arial" panose="020B0604020202020204" pitchFamily="34" charset="0"/>
              </a:rPr>
              <a:t> of a global network.</a:t>
            </a:r>
          </a:p>
          <a:p>
            <a:pPr algn="ctr"/>
            <a:r>
              <a:rPr lang="en-GB" altLang="en-US" sz="2000" baseline="0" dirty="0" smtClean="0">
                <a:solidFill>
                  <a:schemeClr val="accent2"/>
                </a:solidFill>
                <a:latin typeface="Arial" panose="020B0604020202020204" pitchFamily="34" charset="0"/>
                <a:cs typeface="Arial" panose="020B0604020202020204" pitchFamily="34" charset="0"/>
              </a:rPr>
              <a:t>We learn from each other.</a:t>
            </a:r>
            <a:endParaRPr lang="en-GB" altLang="en-US" sz="2000" dirty="0">
              <a:solidFill>
                <a:schemeClr val="accent2"/>
              </a:solidFill>
              <a:latin typeface="Arial" panose="020B0604020202020204" pitchFamily="34" charset="0"/>
              <a:cs typeface="Arial" panose="020B0604020202020204" pitchFamily="34" charset="0"/>
            </a:endParaRPr>
          </a:p>
          <a:p>
            <a:pPr algn="ctr"/>
            <a:r>
              <a:rPr lang="en-GB" altLang="en-US" sz="5000" dirty="0" smtClean="0">
                <a:solidFill>
                  <a:schemeClr val="tx2"/>
                </a:solidFill>
                <a:latin typeface="Arial" panose="020B0604020202020204" pitchFamily="34" charset="0"/>
                <a:cs typeface="Arial" panose="020B0604020202020204" pitchFamily="34" charset="0"/>
              </a:rPr>
              <a:t>WE</a:t>
            </a:r>
            <a:r>
              <a:rPr lang="en-GB" altLang="en-US" sz="5000" baseline="0" dirty="0" smtClean="0">
                <a:solidFill>
                  <a:schemeClr val="tx2"/>
                </a:solidFill>
                <a:latin typeface="Arial" panose="020B0604020202020204" pitchFamily="34" charset="0"/>
                <a:cs typeface="Arial" panose="020B0604020202020204" pitchFamily="34" charset="0"/>
              </a:rPr>
              <a:t> ARE </a:t>
            </a:r>
            <a:r>
              <a:rPr lang="en-GB" altLang="en-US" sz="5000" dirty="0" smtClean="0">
                <a:solidFill>
                  <a:schemeClr val="tx2"/>
                </a:solidFill>
                <a:latin typeface="Arial" panose="020B0604020202020204" pitchFamily="34" charset="0"/>
                <a:cs typeface="Arial" panose="020B0604020202020204" pitchFamily="34" charset="0"/>
              </a:rPr>
              <a:t>CILT</a:t>
            </a:r>
            <a:endParaRPr lang="en-GB" altLang="en-US" sz="5000" dirty="0">
              <a:solidFill>
                <a:schemeClr val="tx2"/>
              </a:solidFill>
              <a:latin typeface="Arial" panose="020B0604020202020204" pitchFamily="34" charset="0"/>
              <a:cs typeface="Arial" panose="020B0604020202020204" pitchFamily="34" charset="0"/>
            </a:endParaRPr>
          </a:p>
          <a:p>
            <a:pPr algn="ctr"/>
            <a:endParaRPr lang="en-GB" altLang="en-US" sz="1200" dirty="0">
              <a:latin typeface="Arial" panose="020B0604020202020204" pitchFamily="34" charset="0"/>
              <a:cs typeface="Arial" panose="020B0604020202020204" pitchFamily="34" charset="0"/>
            </a:endParaRPr>
          </a:p>
          <a:p>
            <a:pPr algn="ctr"/>
            <a:r>
              <a:rPr lang="en-GB" altLang="en-US" sz="1400" dirty="0" smtClean="0">
                <a:solidFill>
                  <a:schemeClr val="accent2"/>
                </a:solidFill>
                <a:latin typeface="Arial" panose="020B0604020202020204" pitchFamily="34" charset="0"/>
                <a:cs typeface="Arial" panose="020B0604020202020204" pitchFamily="34" charset="0"/>
              </a:rPr>
              <a:t>Celebrating </a:t>
            </a:r>
            <a:r>
              <a:rPr lang="en-GB" altLang="en-US" sz="1400" dirty="0">
                <a:solidFill>
                  <a:schemeClr val="accent2"/>
                </a:solidFill>
                <a:latin typeface="Arial" panose="020B0604020202020204" pitchFamily="34" charset="0"/>
                <a:cs typeface="Arial" panose="020B0604020202020204" pitchFamily="34" charset="0"/>
              </a:rPr>
              <a:t>100 years supporting transport </a:t>
            </a:r>
            <a:br>
              <a:rPr lang="en-GB" altLang="en-US" sz="1400" dirty="0">
                <a:solidFill>
                  <a:schemeClr val="accent2"/>
                </a:solidFill>
                <a:latin typeface="Arial" panose="020B0604020202020204" pitchFamily="34" charset="0"/>
                <a:cs typeface="Arial" panose="020B0604020202020204" pitchFamily="34" charset="0"/>
              </a:rPr>
            </a:br>
            <a:r>
              <a:rPr lang="en-GB" altLang="en-US" sz="1400" dirty="0">
                <a:solidFill>
                  <a:schemeClr val="accent2"/>
                </a:solidFill>
                <a:latin typeface="Arial" panose="020B0604020202020204" pitchFamily="34" charset="0"/>
                <a:cs typeface="Arial" panose="020B0604020202020204" pitchFamily="34" charset="0"/>
              </a:rPr>
              <a:t>and logistics professionals</a:t>
            </a:r>
            <a:endParaRPr lang="en-US" altLang="en-US" sz="1400" dirty="0">
              <a:solidFill>
                <a:schemeClr val="accent2"/>
              </a:solidFill>
              <a:latin typeface="Arial" panose="020B0604020202020204" pitchFamily="34" charset="0"/>
              <a:cs typeface="Arial" panose="020B0604020202020204" pitchFamily="34" charset="0"/>
            </a:endParaRPr>
          </a:p>
        </p:txBody>
      </p:sp>
      <p:pic>
        <p:nvPicPr>
          <p:cNvPr id="15" name="Picture 14"/>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88000" y="288000"/>
            <a:ext cx="2447242" cy="914400"/>
          </a:xfrm>
          <a:prstGeom prst="rect">
            <a:avLst/>
          </a:prstGeom>
        </p:spPr>
      </p:pic>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54889" y="0"/>
            <a:ext cx="9935551" cy="6858000"/>
          </a:xfrm>
          <a:prstGeom prst="rect">
            <a:avLst/>
          </a:prstGeom>
        </p:spPr>
      </p:pic>
    </p:spTree>
    <p:extLst>
      <p:ext uri="{BB962C8B-B14F-4D97-AF65-F5344CB8AC3E}">
        <p14:creationId xmlns:p14="http://schemas.microsoft.com/office/powerpoint/2010/main" val="3591164740"/>
      </p:ext>
    </p:extLst>
  </p:cSld>
  <p:clrMap bg1="lt1" tx1="dk1" bg2="lt2" tx2="dk2" accent1="accent1" accent2="accent2" accent3="accent3" accent4="accent4" accent5="accent5" accent6="accent6" hlink="hlink" folHlink="folHlink"/>
  <p:sldLayoutIdLst>
    <p:sldLayoutId id="21474839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35BD712-0436-AC4B-A02F-65473DEBF9E5}"/>
              </a:ext>
            </a:extLst>
          </p:cNvPr>
          <p:cNvSpPr/>
          <p:nvPr userDrawn="1"/>
        </p:nvSpPr>
        <p:spPr>
          <a:xfrm>
            <a:off x="0" y="0"/>
            <a:ext cx="12192000" cy="6858000"/>
          </a:xfrm>
          <a:prstGeom prst="rect">
            <a:avLst/>
          </a:prstGeom>
          <a:solidFill>
            <a:srgbClr val="EAEBEB"/>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7" name="Picture 13" descr="A picture containing object&#10;&#10;Description automatically generated"/>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l="-4697" t="13655" r="37076" b="25432"/>
          <a:stretch>
            <a:fillRect/>
          </a:stretch>
        </p:blipFill>
        <p:spPr bwMode="auto">
          <a:xfrm>
            <a:off x="7050088" y="-1107022"/>
            <a:ext cx="5154612" cy="656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9"/>
          <p:cNvSpPr txBox="1">
            <a:spLocks noChangeAspect="1" noChangeArrowheads="1"/>
          </p:cNvSpPr>
          <p:nvPr userDrawn="1"/>
        </p:nvSpPr>
        <p:spPr bwMode="auto">
          <a:xfrm>
            <a:off x="1094193" y="2367756"/>
            <a:ext cx="521716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n-US" sz="2000" dirty="0" smtClean="0">
                <a:solidFill>
                  <a:schemeClr val="accent2"/>
                </a:solidFill>
                <a:latin typeface="Arial" panose="020B0604020202020204" pitchFamily="34" charset="0"/>
                <a:cs typeface="Arial" panose="020B0604020202020204" pitchFamily="34" charset="0"/>
              </a:rPr>
              <a:t>We have the knowledge.</a:t>
            </a:r>
          </a:p>
          <a:p>
            <a:pPr algn="ctr"/>
            <a:r>
              <a:rPr lang="en-GB" altLang="en-US" sz="2000" dirty="0" smtClean="0">
                <a:solidFill>
                  <a:schemeClr val="accent2"/>
                </a:solidFill>
                <a:latin typeface="Arial" panose="020B0604020202020204" pitchFamily="34" charset="0"/>
                <a:cs typeface="Arial" panose="020B0604020202020204" pitchFamily="34" charset="0"/>
              </a:rPr>
              <a:t>We have the support.</a:t>
            </a:r>
            <a:endParaRPr lang="en-GB" altLang="en-US" sz="2000" dirty="0">
              <a:solidFill>
                <a:schemeClr val="accent2"/>
              </a:solidFill>
              <a:latin typeface="Arial" panose="020B0604020202020204" pitchFamily="34" charset="0"/>
              <a:cs typeface="Arial" panose="020B0604020202020204" pitchFamily="34" charset="0"/>
            </a:endParaRPr>
          </a:p>
          <a:p>
            <a:pPr algn="ctr"/>
            <a:r>
              <a:rPr lang="en-GB" altLang="en-US" sz="5000" dirty="0" smtClean="0">
                <a:solidFill>
                  <a:schemeClr val="tx2"/>
                </a:solidFill>
                <a:latin typeface="Arial" panose="020B0604020202020204" pitchFamily="34" charset="0"/>
                <a:cs typeface="Arial" panose="020B0604020202020204" pitchFamily="34" charset="0"/>
              </a:rPr>
              <a:t>WE</a:t>
            </a:r>
            <a:r>
              <a:rPr lang="en-GB" altLang="en-US" sz="5000" baseline="0" dirty="0" smtClean="0">
                <a:solidFill>
                  <a:schemeClr val="tx2"/>
                </a:solidFill>
                <a:latin typeface="Arial" panose="020B0604020202020204" pitchFamily="34" charset="0"/>
                <a:cs typeface="Arial" panose="020B0604020202020204" pitchFamily="34" charset="0"/>
              </a:rPr>
              <a:t> ARE </a:t>
            </a:r>
            <a:r>
              <a:rPr lang="en-GB" altLang="en-US" sz="5000" dirty="0" smtClean="0">
                <a:solidFill>
                  <a:schemeClr val="tx2"/>
                </a:solidFill>
                <a:latin typeface="Arial" panose="020B0604020202020204" pitchFamily="34" charset="0"/>
                <a:cs typeface="Arial" panose="020B0604020202020204" pitchFamily="34" charset="0"/>
              </a:rPr>
              <a:t>CILT</a:t>
            </a:r>
            <a:endParaRPr lang="en-GB" altLang="en-US" sz="5000" dirty="0">
              <a:solidFill>
                <a:schemeClr val="tx2"/>
              </a:solidFill>
              <a:latin typeface="Arial" panose="020B0604020202020204" pitchFamily="34" charset="0"/>
              <a:cs typeface="Arial" panose="020B0604020202020204" pitchFamily="34" charset="0"/>
            </a:endParaRPr>
          </a:p>
          <a:p>
            <a:pPr algn="ctr"/>
            <a:endParaRPr lang="en-GB" altLang="en-US" sz="1200" dirty="0">
              <a:latin typeface="Arial" panose="020B0604020202020204" pitchFamily="34" charset="0"/>
              <a:cs typeface="Arial" panose="020B0604020202020204" pitchFamily="34" charset="0"/>
            </a:endParaRPr>
          </a:p>
          <a:p>
            <a:pPr algn="ctr"/>
            <a:r>
              <a:rPr lang="en-GB" altLang="en-US" sz="1400" dirty="0" smtClean="0">
                <a:solidFill>
                  <a:schemeClr val="accent2"/>
                </a:solidFill>
                <a:latin typeface="Arial" panose="020B0604020202020204" pitchFamily="34" charset="0"/>
                <a:cs typeface="Arial" panose="020B0604020202020204" pitchFamily="34" charset="0"/>
              </a:rPr>
              <a:t>Celebrating </a:t>
            </a:r>
            <a:r>
              <a:rPr lang="en-GB" altLang="en-US" sz="1400" dirty="0">
                <a:solidFill>
                  <a:schemeClr val="accent2"/>
                </a:solidFill>
                <a:latin typeface="Arial" panose="020B0604020202020204" pitchFamily="34" charset="0"/>
                <a:cs typeface="Arial" panose="020B0604020202020204" pitchFamily="34" charset="0"/>
              </a:rPr>
              <a:t>100 years supporting transport </a:t>
            </a:r>
            <a:br>
              <a:rPr lang="en-GB" altLang="en-US" sz="1400" dirty="0">
                <a:solidFill>
                  <a:schemeClr val="accent2"/>
                </a:solidFill>
                <a:latin typeface="Arial" panose="020B0604020202020204" pitchFamily="34" charset="0"/>
                <a:cs typeface="Arial" panose="020B0604020202020204" pitchFamily="34" charset="0"/>
              </a:rPr>
            </a:br>
            <a:r>
              <a:rPr lang="en-GB" altLang="en-US" sz="1400" dirty="0">
                <a:solidFill>
                  <a:schemeClr val="accent2"/>
                </a:solidFill>
                <a:latin typeface="Arial" panose="020B0604020202020204" pitchFamily="34" charset="0"/>
                <a:cs typeface="Arial" panose="020B0604020202020204" pitchFamily="34" charset="0"/>
              </a:rPr>
              <a:t>and logistics professionals</a:t>
            </a:r>
            <a:endParaRPr lang="en-US" altLang="en-US" sz="1400" dirty="0">
              <a:solidFill>
                <a:schemeClr val="accent2"/>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B855A99B-9B52-9342-9F68-21832265C305}"/>
              </a:ext>
            </a:extLst>
          </p:cNvPr>
          <p:cNvCxnSpPr>
            <a:cxnSpLocks/>
          </p:cNvCxnSpPr>
          <p:nvPr userDrawn="1"/>
        </p:nvCxnSpPr>
        <p:spPr>
          <a:xfrm>
            <a:off x="2339540" y="3819985"/>
            <a:ext cx="26388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2" name="Picture 4"/>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5688765" y="1625917"/>
            <a:ext cx="6503235" cy="52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88000" y="288000"/>
            <a:ext cx="2447242" cy="914400"/>
          </a:xfrm>
          <a:prstGeom prst="rect">
            <a:avLst/>
          </a:prstGeom>
        </p:spPr>
      </p:pic>
    </p:spTree>
    <p:extLst>
      <p:ext uri="{BB962C8B-B14F-4D97-AF65-F5344CB8AC3E}">
        <p14:creationId xmlns:p14="http://schemas.microsoft.com/office/powerpoint/2010/main" val="2320164792"/>
      </p:ext>
    </p:extLst>
  </p:cSld>
  <p:clrMap bg1="lt1" tx1="dk1" bg2="lt2" tx2="dk2" accent1="accent1" accent2="accent2" accent3="accent3" accent4="accent4" accent5="accent5" accent6="accent6" hlink="hlink" folHlink="folHlink"/>
  <p:sldLayoutIdLst>
    <p:sldLayoutId id="21474839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35BD712-0436-AC4B-A02F-65473DEBF9E5}"/>
              </a:ext>
            </a:extLst>
          </p:cNvPr>
          <p:cNvSpPr/>
          <p:nvPr userDrawn="1"/>
        </p:nvSpPr>
        <p:spPr>
          <a:xfrm>
            <a:off x="0" y="0"/>
            <a:ext cx="12192000" cy="6858000"/>
          </a:xfrm>
          <a:prstGeom prst="rect">
            <a:avLst/>
          </a:prstGeom>
          <a:solidFill>
            <a:srgbClr val="EAEBEB"/>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7" name="Picture 13" descr="A picture containing object&#10;&#10;Description automatically generated"/>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l="-4697" t="13655" r="37076" b="25432"/>
          <a:stretch>
            <a:fillRect/>
          </a:stretch>
        </p:blipFill>
        <p:spPr bwMode="auto">
          <a:xfrm>
            <a:off x="7050088" y="-1107022"/>
            <a:ext cx="5154612" cy="656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9"/>
          <p:cNvSpPr txBox="1">
            <a:spLocks noChangeAspect="1" noChangeArrowheads="1"/>
          </p:cNvSpPr>
          <p:nvPr userDrawn="1"/>
        </p:nvSpPr>
        <p:spPr bwMode="auto">
          <a:xfrm>
            <a:off x="1094193" y="2367756"/>
            <a:ext cx="521716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n-US" sz="2000" dirty="0" smtClean="0">
                <a:solidFill>
                  <a:schemeClr val="accent2"/>
                </a:solidFill>
                <a:latin typeface="Arial" panose="020B0604020202020204" pitchFamily="34" charset="0"/>
                <a:cs typeface="Arial" panose="020B0604020202020204" pitchFamily="34" charset="0"/>
              </a:rPr>
              <a:t>I</a:t>
            </a:r>
            <a:r>
              <a:rPr lang="en-GB" altLang="en-US" sz="2000" baseline="0" dirty="0" smtClean="0">
                <a:solidFill>
                  <a:schemeClr val="accent2"/>
                </a:solidFill>
                <a:latin typeface="Arial" panose="020B0604020202020204" pitchFamily="34" charset="0"/>
                <a:cs typeface="Arial" panose="020B0604020202020204" pitchFamily="34" charset="0"/>
              </a:rPr>
              <a:t> learn, I adapt,</a:t>
            </a:r>
            <a:endParaRPr lang="en-GB" altLang="en-US" sz="2000" dirty="0">
              <a:solidFill>
                <a:schemeClr val="accent2"/>
              </a:solidFill>
              <a:latin typeface="Arial" panose="020B0604020202020204" pitchFamily="34" charset="0"/>
              <a:cs typeface="Arial" panose="020B0604020202020204" pitchFamily="34" charset="0"/>
            </a:endParaRPr>
          </a:p>
          <a:p>
            <a:pPr algn="ctr"/>
            <a:r>
              <a:rPr lang="en-GB" altLang="en-US" sz="2000" dirty="0" smtClean="0">
                <a:solidFill>
                  <a:schemeClr val="accent2"/>
                </a:solidFill>
                <a:latin typeface="Arial" panose="020B0604020202020204" pitchFamily="34" charset="0"/>
                <a:cs typeface="Arial" panose="020B0604020202020204" pitchFamily="34" charset="0"/>
              </a:rPr>
              <a:t>I succeed.</a:t>
            </a:r>
            <a:endParaRPr lang="en-GB" altLang="en-US" sz="2000" dirty="0">
              <a:solidFill>
                <a:schemeClr val="accent2"/>
              </a:solidFill>
              <a:latin typeface="Arial" panose="020B0604020202020204" pitchFamily="34" charset="0"/>
              <a:cs typeface="Arial" panose="020B0604020202020204" pitchFamily="34" charset="0"/>
            </a:endParaRPr>
          </a:p>
          <a:p>
            <a:pPr algn="ctr"/>
            <a:r>
              <a:rPr lang="en-GB" altLang="en-US" sz="5000" dirty="0">
                <a:solidFill>
                  <a:schemeClr val="tx2"/>
                </a:solidFill>
                <a:latin typeface="Arial" panose="020B0604020202020204" pitchFamily="34" charset="0"/>
                <a:cs typeface="Arial" panose="020B0604020202020204" pitchFamily="34" charset="0"/>
              </a:rPr>
              <a:t>I AM CILT</a:t>
            </a:r>
          </a:p>
          <a:p>
            <a:pPr algn="ctr"/>
            <a:endParaRPr lang="en-GB" altLang="en-US" sz="1200" dirty="0">
              <a:latin typeface="Arial" panose="020B0604020202020204" pitchFamily="34" charset="0"/>
              <a:cs typeface="Arial" panose="020B0604020202020204" pitchFamily="34" charset="0"/>
            </a:endParaRPr>
          </a:p>
          <a:p>
            <a:pPr algn="ctr"/>
            <a:r>
              <a:rPr lang="en-GB" altLang="en-US" sz="1400" dirty="0" smtClean="0">
                <a:solidFill>
                  <a:schemeClr val="accent2"/>
                </a:solidFill>
                <a:latin typeface="Arial" panose="020B0604020202020204" pitchFamily="34" charset="0"/>
                <a:cs typeface="Arial" panose="020B0604020202020204" pitchFamily="34" charset="0"/>
              </a:rPr>
              <a:t>Celebrating </a:t>
            </a:r>
            <a:r>
              <a:rPr lang="en-GB" altLang="en-US" sz="1400" dirty="0">
                <a:solidFill>
                  <a:schemeClr val="accent2"/>
                </a:solidFill>
                <a:latin typeface="Arial" panose="020B0604020202020204" pitchFamily="34" charset="0"/>
                <a:cs typeface="Arial" panose="020B0604020202020204" pitchFamily="34" charset="0"/>
              </a:rPr>
              <a:t>100 years supporting transport </a:t>
            </a:r>
            <a:br>
              <a:rPr lang="en-GB" altLang="en-US" sz="1400" dirty="0">
                <a:solidFill>
                  <a:schemeClr val="accent2"/>
                </a:solidFill>
                <a:latin typeface="Arial" panose="020B0604020202020204" pitchFamily="34" charset="0"/>
                <a:cs typeface="Arial" panose="020B0604020202020204" pitchFamily="34" charset="0"/>
              </a:rPr>
            </a:br>
            <a:r>
              <a:rPr lang="en-GB" altLang="en-US" sz="1400" dirty="0">
                <a:solidFill>
                  <a:schemeClr val="accent2"/>
                </a:solidFill>
                <a:latin typeface="Arial" panose="020B0604020202020204" pitchFamily="34" charset="0"/>
                <a:cs typeface="Arial" panose="020B0604020202020204" pitchFamily="34" charset="0"/>
              </a:rPr>
              <a:t>and logistics </a:t>
            </a:r>
            <a:r>
              <a:rPr lang="en-GB" altLang="en-US" sz="1400" dirty="0" smtClean="0">
                <a:solidFill>
                  <a:schemeClr val="accent2"/>
                </a:solidFill>
                <a:latin typeface="Arial" panose="020B0604020202020204" pitchFamily="34" charset="0"/>
                <a:cs typeface="Arial" panose="020B0604020202020204" pitchFamily="34" charset="0"/>
              </a:rPr>
              <a:t>professionals</a:t>
            </a:r>
            <a:endParaRPr lang="en-US" altLang="en-US" sz="1400" dirty="0">
              <a:solidFill>
                <a:schemeClr val="accent2"/>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B855A99B-9B52-9342-9F68-21832265C305}"/>
              </a:ext>
            </a:extLst>
          </p:cNvPr>
          <p:cNvCxnSpPr>
            <a:cxnSpLocks/>
          </p:cNvCxnSpPr>
          <p:nvPr userDrawn="1"/>
        </p:nvCxnSpPr>
        <p:spPr>
          <a:xfrm>
            <a:off x="2339540" y="3819985"/>
            <a:ext cx="26388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026" name="13FCFC80-643C-47E8-8DEF-169A8E3D52B1"/>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4360631" y="-300309"/>
            <a:ext cx="7386765" cy="7158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88000" y="288000"/>
            <a:ext cx="2447242" cy="914400"/>
          </a:xfrm>
          <a:prstGeom prst="rect">
            <a:avLst/>
          </a:prstGeom>
        </p:spPr>
      </p:pic>
    </p:spTree>
    <p:extLst>
      <p:ext uri="{BB962C8B-B14F-4D97-AF65-F5344CB8AC3E}">
        <p14:creationId xmlns:p14="http://schemas.microsoft.com/office/powerpoint/2010/main" val="83707303"/>
      </p:ext>
    </p:extLst>
  </p:cSld>
  <p:clrMap bg1="lt1" tx1="dk1" bg2="lt2" tx2="dk2" accent1="accent1" accent2="accent2" accent3="accent3" accent4="accent4" accent5="accent5" accent6="accent6" hlink="hlink" folHlink="folHlink"/>
  <p:sldLayoutIdLst>
    <p:sldLayoutId id="21474839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8" y="1"/>
            <a:ext cx="12184083" cy="6858000"/>
          </a:xfrm>
          <a:prstGeom prst="rect">
            <a:avLst/>
          </a:prstGeom>
        </p:spPr>
      </p:pic>
    </p:spTree>
    <p:extLst>
      <p:ext uri="{BB962C8B-B14F-4D97-AF65-F5344CB8AC3E}">
        <p14:creationId xmlns:p14="http://schemas.microsoft.com/office/powerpoint/2010/main" val="6622495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Local Variations</a:t>
            </a:r>
            <a:endParaRPr lang="en-GB" dirty="0"/>
          </a:p>
        </p:txBody>
      </p:sp>
      <p:sp>
        <p:nvSpPr>
          <p:cNvPr id="3" name="Text Placeholder 2"/>
          <p:cNvSpPr>
            <a:spLocks noGrp="1"/>
          </p:cNvSpPr>
          <p:nvPr>
            <p:ph type="body" sz="quarter" idx="11"/>
          </p:nvPr>
        </p:nvSpPr>
        <p:spPr/>
        <p:txBody>
          <a:bodyPr/>
          <a:lstStyle/>
          <a:p>
            <a:r>
              <a:rPr lang="en-GB" sz="3200" dirty="0" smtClean="0"/>
              <a:t>3 April – 12 June 2019</a:t>
            </a:r>
            <a:endParaRPr lang="en-GB" sz="3200" dirty="0"/>
          </a:p>
        </p:txBody>
      </p:sp>
    </p:spTree>
    <p:extLst>
      <p:ext uri="{BB962C8B-B14F-4D97-AF65-F5344CB8AC3E}">
        <p14:creationId xmlns:p14="http://schemas.microsoft.com/office/powerpoint/2010/main" val="9482909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CILT Bangladesh</a:t>
            </a:r>
            <a:endParaRPr lang="en-GB" dirty="0"/>
          </a:p>
        </p:txBody>
      </p:sp>
      <p:pic>
        <p:nvPicPr>
          <p:cNvPr id="3" name="Picture 2"/>
          <p:cNvPicPr>
            <a:picLocks noChangeAspect="1"/>
          </p:cNvPicPr>
          <p:nvPr/>
        </p:nvPicPr>
        <p:blipFill>
          <a:blip r:embed="rId2"/>
          <a:stretch>
            <a:fillRect/>
          </a:stretch>
        </p:blipFill>
        <p:spPr>
          <a:xfrm>
            <a:off x="518107" y="1328991"/>
            <a:ext cx="4791656" cy="2519363"/>
          </a:xfrm>
          <a:prstGeom prst="rect">
            <a:avLst/>
          </a:prstGeom>
        </p:spPr>
      </p:pic>
      <p:pic>
        <p:nvPicPr>
          <p:cNvPr id="4" name="Picture 3"/>
          <p:cNvPicPr>
            <a:picLocks noChangeAspect="1"/>
          </p:cNvPicPr>
          <p:nvPr/>
        </p:nvPicPr>
        <p:blipFill>
          <a:blip r:embed="rId3"/>
          <a:stretch>
            <a:fillRect/>
          </a:stretch>
        </p:blipFill>
        <p:spPr>
          <a:xfrm>
            <a:off x="4454434" y="3965920"/>
            <a:ext cx="3422470" cy="2330377"/>
          </a:xfrm>
          <a:prstGeom prst="rect">
            <a:avLst/>
          </a:prstGeom>
        </p:spPr>
      </p:pic>
      <p:pic>
        <p:nvPicPr>
          <p:cNvPr id="5" name="Picture 4"/>
          <p:cNvPicPr>
            <a:picLocks noChangeAspect="1"/>
          </p:cNvPicPr>
          <p:nvPr/>
        </p:nvPicPr>
        <p:blipFill>
          <a:blip r:embed="rId4"/>
          <a:stretch>
            <a:fillRect/>
          </a:stretch>
        </p:blipFill>
        <p:spPr>
          <a:xfrm>
            <a:off x="6165669" y="1297159"/>
            <a:ext cx="4855806" cy="2551195"/>
          </a:xfrm>
          <a:prstGeom prst="rect">
            <a:avLst/>
          </a:prstGeom>
        </p:spPr>
      </p:pic>
    </p:spTree>
    <p:extLst>
      <p:ext uri="{BB962C8B-B14F-4D97-AF65-F5344CB8AC3E}">
        <p14:creationId xmlns:p14="http://schemas.microsoft.com/office/powerpoint/2010/main" val="16159542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CILT Nigeria</a:t>
            </a:r>
            <a:endParaRPr lang="en-GB" dirty="0"/>
          </a:p>
        </p:txBody>
      </p:sp>
      <p:pic>
        <p:nvPicPr>
          <p:cNvPr id="3" name="Picture 2"/>
          <p:cNvPicPr>
            <a:picLocks noChangeAspect="1"/>
          </p:cNvPicPr>
          <p:nvPr/>
        </p:nvPicPr>
        <p:blipFill>
          <a:blip r:embed="rId2"/>
          <a:stretch>
            <a:fillRect/>
          </a:stretch>
        </p:blipFill>
        <p:spPr>
          <a:xfrm>
            <a:off x="3712133" y="3860848"/>
            <a:ext cx="4456831" cy="2331583"/>
          </a:xfrm>
          <a:prstGeom prst="rect">
            <a:avLst/>
          </a:prstGeom>
        </p:spPr>
      </p:pic>
      <p:pic>
        <p:nvPicPr>
          <p:cNvPr id="4" name="Picture 3"/>
          <p:cNvPicPr>
            <a:picLocks noChangeAspect="1"/>
          </p:cNvPicPr>
          <p:nvPr/>
        </p:nvPicPr>
        <p:blipFill>
          <a:blip r:embed="rId3"/>
          <a:stretch>
            <a:fillRect/>
          </a:stretch>
        </p:blipFill>
        <p:spPr>
          <a:xfrm>
            <a:off x="518107" y="1358537"/>
            <a:ext cx="4456833" cy="2331584"/>
          </a:xfrm>
          <a:prstGeom prst="rect">
            <a:avLst/>
          </a:prstGeom>
        </p:spPr>
      </p:pic>
      <p:pic>
        <p:nvPicPr>
          <p:cNvPr id="5" name="Picture 4"/>
          <p:cNvPicPr>
            <a:picLocks noChangeAspect="1"/>
          </p:cNvPicPr>
          <p:nvPr/>
        </p:nvPicPr>
        <p:blipFill>
          <a:blip r:embed="rId4"/>
          <a:stretch>
            <a:fillRect/>
          </a:stretch>
        </p:blipFill>
        <p:spPr>
          <a:xfrm>
            <a:off x="7139090" y="1286557"/>
            <a:ext cx="4602569" cy="2403564"/>
          </a:xfrm>
          <a:prstGeom prst="rect">
            <a:avLst/>
          </a:prstGeom>
        </p:spPr>
      </p:pic>
    </p:spTree>
    <p:extLst>
      <p:ext uri="{BB962C8B-B14F-4D97-AF65-F5344CB8AC3E}">
        <p14:creationId xmlns:p14="http://schemas.microsoft.com/office/powerpoint/2010/main" val="9188452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CILT Ghana</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600444"/>
            <a:ext cx="9144000" cy="4476750"/>
          </a:xfrm>
          <a:prstGeom prst="rect">
            <a:avLst/>
          </a:prstGeom>
        </p:spPr>
      </p:pic>
    </p:spTree>
    <p:extLst>
      <p:ext uri="{BB962C8B-B14F-4D97-AF65-F5344CB8AC3E}">
        <p14:creationId xmlns:p14="http://schemas.microsoft.com/office/powerpoint/2010/main" val="10423019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CILT Malaysia</a:t>
            </a:r>
            <a:endParaRPr lang="en-GB" dirty="0"/>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403920" y="1959428"/>
            <a:ext cx="5072316" cy="4062549"/>
          </a:xfrm>
          <a:prstGeom prst="rect">
            <a:avLst/>
          </a:prstGeom>
        </p:spPr>
      </p:pic>
      <p:pic>
        <p:nvPicPr>
          <p:cNvPr id="4" name="Picture 3"/>
          <p:cNvPicPr>
            <a:picLocks noChangeAspect="1"/>
          </p:cNvPicPr>
          <p:nvPr/>
        </p:nvPicPr>
        <p:blipFill>
          <a:blip r:embed="rId3"/>
          <a:stretch>
            <a:fillRect/>
          </a:stretch>
        </p:blipFill>
        <p:spPr>
          <a:xfrm>
            <a:off x="758246" y="1959429"/>
            <a:ext cx="5078186" cy="4062549"/>
          </a:xfrm>
          <a:prstGeom prst="rect">
            <a:avLst/>
          </a:prstGeom>
        </p:spPr>
      </p:pic>
    </p:spTree>
    <p:extLst>
      <p:ext uri="{BB962C8B-B14F-4D97-AF65-F5344CB8AC3E}">
        <p14:creationId xmlns:p14="http://schemas.microsoft.com/office/powerpoint/2010/main" val="1302996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CILT Ukraine</a:t>
            </a:r>
            <a:endParaRPr lang="en-GB" dirty="0"/>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802441" y="1567542"/>
            <a:ext cx="8576849" cy="4506622"/>
          </a:xfrm>
          <a:prstGeom prst="rect">
            <a:avLst/>
          </a:prstGeom>
        </p:spPr>
      </p:pic>
    </p:spTree>
    <p:extLst>
      <p:ext uri="{BB962C8B-B14F-4D97-AF65-F5344CB8AC3E}">
        <p14:creationId xmlns:p14="http://schemas.microsoft.com/office/powerpoint/2010/main" val="8176737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CILT India</a:t>
            </a:r>
            <a:endParaRPr lang="en-GB" dirty="0"/>
          </a:p>
        </p:txBody>
      </p:sp>
      <p:pic>
        <p:nvPicPr>
          <p:cNvPr id="3" name="Picture 2"/>
          <p:cNvPicPr>
            <a:picLocks noChangeAspect="1"/>
          </p:cNvPicPr>
          <p:nvPr/>
        </p:nvPicPr>
        <p:blipFill>
          <a:blip r:embed="rId2"/>
          <a:stretch>
            <a:fillRect/>
          </a:stretch>
        </p:blipFill>
        <p:spPr>
          <a:xfrm>
            <a:off x="3496439" y="1489166"/>
            <a:ext cx="4668611" cy="2456962"/>
          </a:xfrm>
          <a:prstGeom prst="rect">
            <a:avLst/>
          </a:prstGeom>
        </p:spPr>
      </p:pic>
      <p:pic>
        <p:nvPicPr>
          <p:cNvPr id="4" name="Picture 3"/>
          <p:cNvPicPr>
            <a:picLocks noChangeAspect="1"/>
          </p:cNvPicPr>
          <p:nvPr/>
        </p:nvPicPr>
        <p:blipFill>
          <a:blip r:embed="rId3"/>
          <a:stretch>
            <a:fillRect/>
          </a:stretch>
        </p:blipFill>
        <p:spPr>
          <a:xfrm>
            <a:off x="518107" y="4132839"/>
            <a:ext cx="5651577" cy="1973637"/>
          </a:xfrm>
          <a:prstGeom prst="rect">
            <a:avLst/>
          </a:prstGeom>
        </p:spPr>
      </p:pic>
      <p:pic>
        <p:nvPicPr>
          <p:cNvPr id="5" name="Picture 4"/>
          <p:cNvPicPr>
            <a:picLocks noChangeAspect="1"/>
          </p:cNvPicPr>
          <p:nvPr/>
        </p:nvPicPr>
        <p:blipFill>
          <a:blip r:embed="rId4"/>
          <a:stretch>
            <a:fillRect/>
          </a:stretch>
        </p:blipFill>
        <p:spPr>
          <a:xfrm>
            <a:off x="6348549" y="4132839"/>
            <a:ext cx="5448665" cy="1973637"/>
          </a:xfrm>
          <a:prstGeom prst="rect">
            <a:avLst/>
          </a:prstGeom>
        </p:spPr>
      </p:pic>
    </p:spTree>
    <p:extLst>
      <p:ext uri="{BB962C8B-B14F-4D97-AF65-F5344CB8AC3E}">
        <p14:creationId xmlns:p14="http://schemas.microsoft.com/office/powerpoint/2010/main" val="8474560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CILT Sri Lanka</a:t>
            </a:r>
            <a:endParaRPr lang="en-GB" dirty="0"/>
          </a:p>
        </p:txBody>
      </p:sp>
      <p:pic>
        <p:nvPicPr>
          <p:cNvPr id="3" name="Picture 2"/>
          <p:cNvPicPr>
            <a:picLocks noChangeAspect="1"/>
          </p:cNvPicPr>
          <p:nvPr/>
        </p:nvPicPr>
        <p:blipFill>
          <a:blip r:embed="rId2"/>
          <a:stretch>
            <a:fillRect/>
          </a:stretch>
        </p:blipFill>
        <p:spPr>
          <a:xfrm>
            <a:off x="3714206" y="1361936"/>
            <a:ext cx="3914503" cy="2771499"/>
          </a:xfrm>
          <a:prstGeom prst="rect">
            <a:avLst/>
          </a:prstGeom>
        </p:spPr>
      </p:pic>
      <p:pic>
        <p:nvPicPr>
          <p:cNvPr id="4" name="Picture 3"/>
          <p:cNvPicPr>
            <a:picLocks noChangeAspect="1"/>
          </p:cNvPicPr>
          <p:nvPr/>
        </p:nvPicPr>
        <p:blipFill>
          <a:blip r:embed="rId3"/>
          <a:stretch>
            <a:fillRect/>
          </a:stretch>
        </p:blipFill>
        <p:spPr>
          <a:xfrm>
            <a:off x="518107" y="4271553"/>
            <a:ext cx="5555193" cy="1955891"/>
          </a:xfrm>
          <a:prstGeom prst="rect">
            <a:avLst/>
          </a:prstGeom>
        </p:spPr>
      </p:pic>
      <p:pic>
        <p:nvPicPr>
          <p:cNvPr id="5" name="Picture 4"/>
          <p:cNvPicPr>
            <a:picLocks noChangeAspect="1"/>
          </p:cNvPicPr>
          <p:nvPr/>
        </p:nvPicPr>
        <p:blipFill>
          <a:blip r:embed="rId4"/>
          <a:stretch>
            <a:fillRect/>
          </a:stretch>
        </p:blipFill>
        <p:spPr>
          <a:xfrm>
            <a:off x="6923314" y="4256154"/>
            <a:ext cx="4676503" cy="1971290"/>
          </a:xfrm>
          <a:prstGeom prst="rect">
            <a:avLst/>
          </a:prstGeom>
        </p:spPr>
      </p:pic>
    </p:spTree>
    <p:extLst>
      <p:ext uri="{BB962C8B-B14F-4D97-AF65-F5344CB8AC3E}">
        <p14:creationId xmlns:p14="http://schemas.microsoft.com/office/powerpoint/2010/main" val="28075719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8107" y="695715"/>
            <a:ext cx="8504237" cy="1446594"/>
          </a:xfrm>
        </p:spPr>
        <p:txBody>
          <a:bodyPr/>
          <a:lstStyle/>
          <a:p>
            <a:r>
              <a:rPr lang="en-GB" dirty="0" smtClean="0"/>
              <a:t>CILT Pakistan and Indonesia</a:t>
            </a:r>
          </a:p>
          <a:p>
            <a:r>
              <a:rPr lang="en-GB" sz="3600" dirty="0" smtClean="0"/>
              <a:t>(work in progress)</a:t>
            </a:r>
            <a:endParaRPr lang="en-GB" sz="3600" dirty="0"/>
          </a:p>
        </p:txBody>
      </p:sp>
      <p:pic>
        <p:nvPicPr>
          <p:cNvPr id="4" name="Picture 3"/>
          <p:cNvPicPr>
            <a:picLocks noChangeAspect="1"/>
          </p:cNvPicPr>
          <p:nvPr/>
        </p:nvPicPr>
        <p:blipFill>
          <a:blip r:embed="rId2"/>
          <a:stretch>
            <a:fillRect/>
          </a:stretch>
        </p:blipFill>
        <p:spPr>
          <a:xfrm>
            <a:off x="518107" y="2142309"/>
            <a:ext cx="5741838" cy="2429691"/>
          </a:xfrm>
          <a:prstGeom prst="rect">
            <a:avLst/>
          </a:prstGeom>
        </p:spPr>
      </p:pic>
      <p:pic>
        <p:nvPicPr>
          <p:cNvPr id="5" name="Picture 4"/>
          <p:cNvPicPr>
            <a:picLocks noChangeAspect="1"/>
          </p:cNvPicPr>
          <p:nvPr/>
        </p:nvPicPr>
        <p:blipFill>
          <a:blip r:embed="rId3"/>
          <a:stretch>
            <a:fillRect/>
          </a:stretch>
        </p:blipFill>
        <p:spPr>
          <a:xfrm>
            <a:off x="6456367" y="3304903"/>
            <a:ext cx="5122128" cy="2691118"/>
          </a:xfrm>
          <a:prstGeom prst="rect">
            <a:avLst/>
          </a:prstGeom>
        </p:spPr>
      </p:pic>
    </p:spTree>
    <p:extLst>
      <p:ext uri="{BB962C8B-B14F-4D97-AF65-F5344CB8AC3E}">
        <p14:creationId xmlns:p14="http://schemas.microsoft.com/office/powerpoint/2010/main" val="12633737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CILT YP Forum</a:t>
            </a:r>
            <a:endParaRPr lang="en-GB" dirty="0"/>
          </a:p>
        </p:txBody>
      </p:sp>
      <p:pic>
        <p:nvPicPr>
          <p:cNvPr id="5" name="Picture 4"/>
          <p:cNvPicPr>
            <a:picLocks noChangeAspect="1"/>
          </p:cNvPicPr>
          <p:nvPr/>
        </p:nvPicPr>
        <p:blipFill>
          <a:blip r:embed="rId2"/>
          <a:stretch>
            <a:fillRect/>
          </a:stretch>
        </p:blipFill>
        <p:spPr>
          <a:xfrm>
            <a:off x="518107" y="1442482"/>
            <a:ext cx="3870645" cy="2032089"/>
          </a:xfrm>
          <a:prstGeom prst="rect">
            <a:avLst/>
          </a:prstGeom>
        </p:spPr>
      </p:pic>
      <p:pic>
        <p:nvPicPr>
          <p:cNvPr id="6" name="Picture 5"/>
          <p:cNvPicPr>
            <a:picLocks noChangeAspect="1"/>
          </p:cNvPicPr>
          <p:nvPr/>
        </p:nvPicPr>
        <p:blipFill>
          <a:blip r:embed="rId3"/>
          <a:stretch>
            <a:fillRect/>
          </a:stretch>
        </p:blipFill>
        <p:spPr>
          <a:xfrm>
            <a:off x="7817527" y="1375941"/>
            <a:ext cx="3914190" cy="2098629"/>
          </a:xfrm>
          <a:prstGeom prst="rect">
            <a:avLst/>
          </a:prstGeom>
        </p:spPr>
      </p:pic>
      <p:pic>
        <p:nvPicPr>
          <p:cNvPr id="7" name="Picture 6"/>
          <p:cNvPicPr>
            <a:picLocks noChangeAspect="1"/>
          </p:cNvPicPr>
          <p:nvPr/>
        </p:nvPicPr>
        <p:blipFill>
          <a:blip r:embed="rId4"/>
          <a:stretch>
            <a:fillRect/>
          </a:stretch>
        </p:blipFill>
        <p:spPr>
          <a:xfrm>
            <a:off x="4376937" y="3474571"/>
            <a:ext cx="3463772" cy="2771017"/>
          </a:xfrm>
          <a:prstGeom prst="rect">
            <a:avLst/>
          </a:prstGeom>
        </p:spPr>
      </p:pic>
    </p:spTree>
    <p:extLst>
      <p:ext uri="{BB962C8B-B14F-4D97-AF65-F5344CB8AC3E}">
        <p14:creationId xmlns:p14="http://schemas.microsoft.com/office/powerpoint/2010/main" val="37297176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sz="2400" dirty="0"/>
              <a:t>We are celebrating much more than 100 years of existence. As a membership organisation, everything we do is about supporting our members and their development as industry professionals. The Centenary provides a perfect opportunity to reinforce our values, and promote the benefits of belonging to the Institute, and being part of our shared future. </a:t>
            </a:r>
          </a:p>
        </p:txBody>
      </p:sp>
      <p:sp>
        <p:nvSpPr>
          <p:cNvPr id="3" name="Content Placeholder 2"/>
          <p:cNvSpPr>
            <a:spLocks noGrp="1"/>
          </p:cNvSpPr>
          <p:nvPr>
            <p:ph sz="half" idx="2"/>
          </p:nvPr>
        </p:nvSpPr>
        <p:spPr/>
        <p:txBody>
          <a:bodyPr/>
          <a:lstStyle/>
          <a:p>
            <a:r>
              <a:rPr lang="en-GB" sz="1800" dirty="0">
                <a:solidFill>
                  <a:schemeClr val="accent2"/>
                </a:solidFill>
              </a:rPr>
              <a:t>As we celebrate our heritage, we take the opportunity to remind members and potential members why we remain relevant, and how we can support them (and the work </a:t>
            </a:r>
            <a:r>
              <a:rPr lang="en-GB" sz="1800" dirty="0" smtClean="0">
                <a:solidFill>
                  <a:schemeClr val="accent2"/>
                </a:solidFill>
              </a:rPr>
              <a:t>they </a:t>
            </a:r>
            <a:r>
              <a:rPr lang="en-GB" sz="1800" dirty="0">
                <a:solidFill>
                  <a:schemeClr val="accent2"/>
                </a:solidFill>
              </a:rPr>
              <a:t>do), today and tomorrow. Over the course of the year we will be focussing on our members around the world, and their individual membership stories. </a:t>
            </a:r>
            <a:endParaRPr lang="en-GB" sz="1800" dirty="0" smtClean="0">
              <a:solidFill>
                <a:schemeClr val="accent2"/>
              </a:solidFill>
            </a:endParaRPr>
          </a:p>
          <a:p>
            <a:r>
              <a:rPr lang="en-GB" sz="1800" dirty="0" smtClean="0">
                <a:solidFill>
                  <a:schemeClr val="accent2"/>
                </a:solidFill>
              </a:rPr>
              <a:t>Our </a:t>
            </a:r>
            <a:r>
              <a:rPr lang="en-GB" sz="1800" dirty="0">
                <a:solidFill>
                  <a:schemeClr val="accent2"/>
                </a:solidFill>
              </a:rPr>
              <a:t>initial awareness campaign supports this with simple positive messaging communicating why our members are proud to be part of CILT and what their membership means to them. The campaign offers simple, succinct and powerful messaging, is human, inclusive and representative of our membership, and uses real people with real messaging on the benefits of belonging. </a:t>
            </a:r>
          </a:p>
        </p:txBody>
      </p:sp>
      <p:sp>
        <p:nvSpPr>
          <p:cNvPr id="4" name="Text Placeholder 3"/>
          <p:cNvSpPr>
            <a:spLocks noGrp="1"/>
          </p:cNvSpPr>
          <p:nvPr>
            <p:ph type="body" sz="quarter" idx="10"/>
          </p:nvPr>
        </p:nvSpPr>
        <p:spPr/>
        <p:txBody>
          <a:bodyPr/>
          <a:lstStyle/>
          <a:p>
            <a:r>
              <a:rPr lang="en-GB" dirty="0" smtClean="0"/>
              <a:t>Celebrating in style</a:t>
            </a:r>
            <a:endParaRPr lang="en-GB" dirty="0"/>
          </a:p>
        </p:txBody>
      </p:sp>
    </p:spTree>
    <p:extLst>
      <p:ext uri="{BB962C8B-B14F-4D97-AF65-F5344CB8AC3E}">
        <p14:creationId xmlns:p14="http://schemas.microsoft.com/office/powerpoint/2010/main" val="1706838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err="1" smtClean="0"/>
              <a:t>WiLAT</a:t>
            </a:r>
            <a:r>
              <a:rPr lang="en-GB" dirty="0" smtClean="0"/>
              <a:t> Forum</a:t>
            </a:r>
            <a:endParaRPr lang="en-GB" dirty="0"/>
          </a:p>
        </p:txBody>
      </p:sp>
      <p:pic>
        <p:nvPicPr>
          <p:cNvPr id="3" name="Picture 2"/>
          <p:cNvPicPr>
            <a:picLocks noChangeAspect="1"/>
          </p:cNvPicPr>
          <p:nvPr/>
        </p:nvPicPr>
        <p:blipFill>
          <a:blip r:embed="rId2"/>
          <a:stretch>
            <a:fillRect/>
          </a:stretch>
        </p:blipFill>
        <p:spPr>
          <a:xfrm>
            <a:off x="2585191" y="3920389"/>
            <a:ext cx="6567782" cy="2293593"/>
          </a:xfrm>
          <a:prstGeom prst="rect">
            <a:avLst/>
          </a:prstGeom>
        </p:spPr>
      </p:pic>
      <p:pic>
        <p:nvPicPr>
          <p:cNvPr id="4" name="Picture 3"/>
          <p:cNvPicPr>
            <a:picLocks noChangeAspect="1"/>
          </p:cNvPicPr>
          <p:nvPr/>
        </p:nvPicPr>
        <p:blipFill>
          <a:blip r:embed="rId3"/>
          <a:stretch>
            <a:fillRect/>
          </a:stretch>
        </p:blipFill>
        <p:spPr>
          <a:xfrm>
            <a:off x="518107" y="1407139"/>
            <a:ext cx="3344636" cy="2368028"/>
          </a:xfrm>
          <a:prstGeom prst="rect">
            <a:avLst/>
          </a:prstGeom>
        </p:spPr>
      </p:pic>
      <p:pic>
        <p:nvPicPr>
          <p:cNvPr id="5" name="Picture 4"/>
          <p:cNvPicPr>
            <a:picLocks noChangeAspect="1"/>
          </p:cNvPicPr>
          <p:nvPr/>
        </p:nvPicPr>
        <p:blipFill>
          <a:blip r:embed="rId4"/>
          <a:stretch>
            <a:fillRect/>
          </a:stretch>
        </p:blipFill>
        <p:spPr>
          <a:xfrm>
            <a:off x="4451630" y="1388874"/>
            <a:ext cx="3344636" cy="2368028"/>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385153" y="1407139"/>
            <a:ext cx="3293041" cy="2331499"/>
          </a:xfrm>
          <a:prstGeom prst="rect">
            <a:avLst/>
          </a:prstGeom>
        </p:spPr>
      </p:pic>
    </p:spTree>
    <p:extLst>
      <p:ext uri="{BB962C8B-B14F-4D97-AF65-F5344CB8AC3E}">
        <p14:creationId xmlns:p14="http://schemas.microsoft.com/office/powerpoint/2010/main" val="25950638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Other applications – 3</a:t>
            </a:r>
            <a:r>
              <a:rPr lang="en-GB" baseline="30000" dirty="0" smtClean="0"/>
              <a:t>rd</a:t>
            </a:r>
            <a:r>
              <a:rPr lang="en-GB" dirty="0" smtClean="0"/>
              <a:t> party support in Sri Lanka</a:t>
            </a:r>
            <a:endParaRPr lang="en-GB" dirty="0"/>
          </a:p>
        </p:txBody>
      </p:sp>
      <p:pic>
        <p:nvPicPr>
          <p:cNvPr id="3" name="Picture 2"/>
          <p:cNvPicPr>
            <a:picLocks noChangeAspect="1"/>
          </p:cNvPicPr>
          <p:nvPr/>
        </p:nvPicPr>
        <p:blipFill>
          <a:blip r:embed="rId2"/>
          <a:stretch>
            <a:fillRect/>
          </a:stretch>
        </p:blipFill>
        <p:spPr>
          <a:xfrm>
            <a:off x="1219200" y="2405878"/>
            <a:ext cx="9753600" cy="3248025"/>
          </a:xfrm>
          <a:prstGeom prst="rect">
            <a:avLst/>
          </a:prstGeom>
        </p:spPr>
      </p:pic>
    </p:spTree>
    <p:extLst>
      <p:ext uri="{BB962C8B-B14F-4D97-AF65-F5344CB8AC3E}">
        <p14:creationId xmlns:p14="http://schemas.microsoft.com/office/powerpoint/2010/main" val="31395233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Other applications – CILT China</a:t>
            </a:r>
            <a:endParaRPr lang="en-GB" dirty="0"/>
          </a:p>
        </p:txBody>
      </p:sp>
      <p:pic>
        <p:nvPicPr>
          <p:cNvPr id="3" name="Picture 2"/>
          <p:cNvPicPr>
            <a:picLocks noChangeAspect="1"/>
          </p:cNvPicPr>
          <p:nvPr/>
        </p:nvPicPr>
        <p:blipFill>
          <a:blip r:embed="rId2"/>
          <a:stretch>
            <a:fillRect/>
          </a:stretch>
        </p:blipFill>
        <p:spPr>
          <a:xfrm>
            <a:off x="358004" y="1817398"/>
            <a:ext cx="8799059" cy="4372491"/>
          </a:xfrm>
          <a:prstGeom prst="rect">
            <a:avLst/>
          </a:prstGeom>
        </p:spPr>
      </p:pic>
    </p:spTree>
    <p:extLst>
      <p:ext uri="{BB962C8B-B14F-4D97-AF65-F5344CB8AC3E}">
        <p14:creationId xmlns:p14="http://schemas.microsoft.com/office/powerpoint/2010/main" val="17373270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Other applications – video in Nigeria</a:t>
            </a:r>
            <a:endParaRPr lang="en-GB" dirty="0"/>
          </a:p>
        </p:txBody>
      </p:sp>
      <p:pic>
        <p:nvPicPr>
          <p:cNvPr id="3" name="WhatsApp Video 2019-05-26 at 22.08.31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1625" y="2044791"/>
            <a:ext cx="7484912" cy="4236743"/>
          </a:xfrm>
          <a:prstGeom prst="rect">
            <a:avLst/>
          </a:prstGeom>
        </p:spPr>
      </p:pic>
    </p:spTree>
    <p:extLst>
      <p:ext uri="{BB962C8B-B14F-4D97-AF65-F5344CB8AC3E}">
        <p14:creationId xmlns:p14="http://schemas.microsoft.com/office/powerpoint/2010/main" val="41022376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solidFill>
                  <a:srgbClr val="2B0B4B"/>
                </a:solidFill>
              </a:rPr>
              <a:t>Other applications</a:t>
            </a:r>
            <a:endParaRPr lang="en-GB" dirty="0">
              <a:solidFill>
                <a:srgbClr val="2B0B4B"/>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829" y="1534042"/>
            <a:ext cx="1673476" cy="4556356"/>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07027" y="1720401"/>
            <a:ext cx="3189006" cy="2244729"/>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681764" y="3573780"/>
            <a:ext cx="3213933" cy="2262683"/>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975195" y="2443803"/>
            <a:ext cx="2427407" cy="2259955"/>
          </a:xfrm>
          <a:prstGeom prst="rect">
            <a:avLst/>
          </a:prstGeom>
        </p:spPr>
      </p:pic>
    </p:spTree>
    <p:extLst>
      <p:ext uri="{BB962C8B-B14F-4D97-AF65-F5344CB8AC3E}">
        <p14:creationId xmlns:p14="http://schemas.microsoft.com/office/powerpoint/2010/main" val="17772375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solidFill>
                  <a:srgbClr val="2B0B4B"/>
                </a:solidFill>
              </a:rPr>
              <a:t>Engagement</a:t>
            </a:r>
            <a:endParaRPr lang="en-GB" dirty="0">
              <a:solidFill>
                <a:srgbClr val="2B0B4B"/>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5356" y="1414474"/>
            <a:ext cx="4572638" cy="453453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9648" y="1587348"/>
            <a:ext cx="3597892" cy="4534533"/>
          </a:xfrm>
          <a:prstGeom prst="rect">
            <a:avLst/>
          </a:prstGeom>
        </p:spPr>
      </p:pic>
    </p:spTree>
    <p:extLst>
      <p:ext uri="{BB962C8B-B14F-4D97-AF65-F5344CB8AC3E}">
        <p14:creationId xmlns:p14="http://schemas.microsoft.com/office/powerpoint/2010/main" val="24421113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solidFill>
                  <a:srgbClr val="2B0B4B"/>
                </a:solidFill>
              </a:rPr>
              <a:t>Engagement</a:t>
            </a:r>
            <a:endParaRPr lang="en-GB" dirty="0">
              <a:solidFill>
                <a:srgbClr val="2B0B4B"/>
              </a:solidFill>
            </a:endParaRP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val="0"/>
              </a:ext>
            </a:extLst>
          </a:blip>
          <a:srcRect b="2683"/>
          <a:stretch/>
        </p:blipFill>
        <p:spPr>
          <a:xfrm>
            <a:off x="6509705" y="1522962"/>
            <a:ext cx="4543940" cy="441288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533" y="1522962"/>
            <a:ext cx="4382112" cy="4639322"/>
          </a:xfrm>
          <a:prstGeom prst="rect">
            <a:avLst/>
          </a:prstGeom>
        </p:spPr>
      </p:pic>
    </p:spTree>
    <p:extLst>
      <p:ext uri="{BB962C8B-B14F-4D97-AF65-F5344CB8AC3E}">
        <p14:creationId xmlns:p14="http://schemas.microsoft.com/office/powerpoint/2010/main" val="15066458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Coming soon</a:t>
            </a:r>
            <a:endParaRPr lang="en-GB" dirty="0"/>
          </a:p>
        </p:txBody>
      </p:sp>
      <p:sp>
        <p:nvSpPr>
          <p:cNvPr id="3" name="Text Placeholder 2"/>
          <p:cNvSpPr>
            <a:spLocks noGrp="1"/>
          </p:cNvSpPr>
          <p:nvPr>
            <p:ph type="body" sz="quarter" idx="11"/>
          </p:nvPr>
        </p:nvSpPr>
        <p:spPr/>
        <p:txBody>
          <a:bodyPr/>
          <a:lstStyle/>
          <a:p>
            <a:r>
              <a:rPr lang="en-GB" sz="3200" dirty="0" smtClean="0"/>
              <a:t>International Member Benefits Literature</a:t>
            </a:r>
            <a:endParaRPr lang="en-GB" sz="3200" dirty="0"/>
          </a:p>
        </p:txBody>
      </p:sp>
    </p:spTree>
    <p:extLst>
      <p:ext uri="{BB962C8B-B14F-4D97-AF65-F5344CB8AC3E}">
        <p14:creationId xmlns:p14="http://schemas.microsoft.com/office/powerpoint/2010/main" val="17459292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Member Benefits Literature</a:t>
            </a:r>
            <a:endParaRPr lang="en-GB" dirty="0"/>
          </a:p>
        </p:txBody>
      </p:sp>
      <p:pic>
        <p:nvPicPr>
          <p:cNvPr id="4" name="Picture 3"/>
          <p:cNvPicPr>
            <a:picLocks noChangeAspect="1"/>
          </p:cNvPicPr>
          <p:nvPr/>
        </p:nvPicPr>
        <p:blipFill>
          <a:blip r:embed="rId2"/>
          <a:stretch>
            <a:fillRect/>
          </a:stretch>
        </p:blipFill>
        <p:spPr>
          <a:xfrm>
            <a:off x="518107" y="1868065"/>
            <a:ext cx="2120590" cy="297739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8691" y="1868065"/>
            <a:ext cx="2062088" cy="298094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2640" y="1864515"/>
            <a:ext cx="2018675" cy="298094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0773" y="1864515"/>
            <a:ext cx="2135288" cy="298094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4742" y="1871615"/>
            <a:ext cx="2137904" cy="2977394"/>
          </a:xfrm>
          <a:prstGeom prst="rect">
            <a:avLst/>
          </a:prstGeom>
        </p:spPr>
      </p:pic>
    </p:spTree>
    <p:extLst>
      <p:ext uri="{BB962C8B-B14F-4D97-AF65-F5344CB8AC3E}">
        <p14:creationId xmlns:p14="http://schemas.microsoft.com/office/powerpoint/2010/main" val="39295703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Coming soon</a:t>
            </a:r>
            <a:endParaRPr lang="en-GB" dirty="0"/>
          </a:p>
        </p:txBody>
      </p:sp>
      <p:sp>
        <p:nvSpPr>
          <p:cNvPr id="3" name="Text Placeholder 2"/>
          <p:cNvSpPr>
            <a:spLocks noGrp="1"/>
          </p:cNvSpPr>
          <p:nvPr>
            <p:ph type="body" sz="quarter" idx="11"/>
          </p:nvPr>
        </p:nvSpPr>
        <p:spPr/>
        <p:txBody>
          <a:bodyPr/>
          <a:lstStyle/>
          <a:p>
            <a:r>
              <a:rPr lang="en-GB" sz="3200" dirty="0" smtClean="0"/>
              <a:t>100 Member Stories</a:t>
            </a:r>
            <a:endParaRPr lang="en-GB" sz="3200" dirty="0"/>
          </a:p>
        </p:txBody>
      </p:sp>
    </p:spTree>
    <p:extLst>
      <p:ext uri="{BB962C8B-B14F-4D97-AF65-F5344CB8AC3E}">
        <p14:creationId xmlns:p14="http://schemas.microsoft.com/office/powerpoint/2010/main" val="19546692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18107" y="1642744"/>
            <a:ext cx="10515600" cy="4351338"/>
          </a:xfrm>
        </p:spPr>
        <p:txBody>
          <a:bodyPr/>
          <a:lstStyle/>
          <a:p>
            <a:r>
              <a:rPr lang="en-GB" sz="2400" dirty="0" smtClean="0"/>
              <a:t>Campaign launched on international website and social media platforms on 3 April, supported by international news </a:t>
            </a:r>
            <a:r>
              <a:rPr lang="en-GB" sz="2400" dirty="0" smtClean="0"/>
              <a:t>articles, </a:t>
            </a:r>
            <a:r>
              <a:rPr lang="en-GB" sz="2400" dirty="0" smtClean="0"/>
              <a:t>and branch / IMC communications</a:t>
            </a:r>
          </a:p>
          <a:p>
            <a:pPr lvl="0"/>
            <a:r>
              <a:rPr lang="en-GB" sz="2400" dirty="0" smtClean="0"/>
              <a:t>Campaign guidelines and artwork for application of campaign to websites, social </a:t>
            </a:r>
            <a:r>
              <a:rPr lang="en-GB" sz="2400" dirty="0"/>
              <a:t>m</a:t>
            </a:r>
            <a:r>
              <a:rPr lang="en-GB" sz="2400" dirty="0" smtClean="0"/>
              <a:t>edia platforms, branch stationery, presentations, events, and advertising platforms shared with branches</a:t>
            </a:r>
            <a:endParaRPr lang="en-GB" sz="2400" dirty="0"/>
          </a:p>
          <a:p>
            <a:r>
              <a:rPr lang="en-GB" sz="2400" dirty="0" smtClean="0"/>
              <a:t>Branches asked to apply international campaign locally or to produce their own variations using locally relevant imagery and copy lines to suit the local market</a:t>
            </a:r>
          </a:p>
          <a:p>
            <a:r>
              <a:rPr lang="en-GB" sz="2400" dirty="0" smtClean="0"/>
              <a:t>International campaign updated weekly initially</a:t>
            </a:r>
            <a:r>
              <a:rPr lang="en-GB" sz="2400" dirty="0" smtClean="0"/>
              <a:t>, </a:t>
            </a:r>
            <a:r>
              <a:rPr lang="en-GB" sz="2400" dirty="0" smtClean="0"/>
              <a:t>now fortnightly, and will over the course of the year represent all sectors of our </a:t>
            </a:r>
            <a:r>
              <a:rPr lang="en-GB" sz="2400" dirty="0" smtClean="0"/>
              <a:t>membership</a:t>
            </a:r>
            <a:endParaRPr lang="en-GB" sz="2400" dirty="0" smtClean="0"/>
          </a:p>
        </p:txBody>
      </p:sp>
      <p:sp>
        <p:nvSpPr>
          <p:cNvPr id="3" name="Text Placeholder 2"/>
          <p:cNvSpPr>
            <a:spLocks noGrp="1"/>
          </p:cNvSpPr>
          <p:nvPr>
            <p:ph type="body" sz="quarter" idx="10"/>
          </p:nvPr>
        </p:nvSpPr>
        <p:spPr/>
        <p:txBody>
          <a:bodyPr/>
          <a:lstStyle/>
          <a:p>
            <a:r>
              <a:rPr lang="en-GB" dirty="0" smtClean="0"/>
              <a:t>Implementing the campaign</a:t>
            </a:r>
            <a:endParaRPr lang="en-GB" dirty="0"/>
          </a:p>
        </p:txBody>
      </p:sp>
    </p:spTree>
    <p:extLst>
      <p:ext uri="{BB962C8B-B14F-4D97-AF65-F5344CB8AC3E}">
        <p14:creationId xmlns:p14="http://schemas.microsoft.com/office/powerpoint/2010/main" val="41437253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517525" y="2310333"/>
            <a:ext cx="5156200" cy="3542233"/>
          </a:xfrm>
          <a:prstGeom prst="rect">
            <a:avLst/>
          </a:prstGeom>
        </p:spPr>
      </p:pic>
      <p:pic>
        <p:nvPicPr>
          <p:cNvPr id="8" name="Content Placeholder 7"/>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6197600" y="2150021"/>
            <a:ext cx="5156200" cy="3702545"/>
          </a:xfrm>
        </p:spPr>
      </p:pic>
      <p:sp>
        <p:nvSpPr>
          <p:cNvPr id="4" name="Text Placeholder 3"/>
          <p:cNvSpPr>
            <a:spLocks noGrp="1"/>
          </p:cNvSpPr>
          <p:nvPr>
            <p:ph type="body" sz="quarter" idx="10"/>
          </p:nvPr>
        </p:nvSpPr>
        <p:spPr/>
        <p:txBody>
          <a:bodyPr/>
          <a:lstStyle/>
          <a:p>
            <a:r>
              <a:rPr lang="en-GB" dirty="0" smtClean="0"/>
              <a:t>100 Member Stories</a:t>
            </a:r>
            <a:endParaRPr lang="en-GB" dirty="0"/>
          </a:p>
        </p:txBody>
      </p:sp>
    </p:spTree>
    <p:extLst>
      <p:ext uri="{BB962C8B-B14F-4D97-AF65-F5344CB8AC3E}">
        <p14:creationId xmlns:p14="http://schemas.microsoft.com/office/powerpoint/2010/main" val="8724584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0143" y="1590493"/>
            <a:ext cx="10515600" cy="4351338"/>
          </a:xfrm>
        </p:spPr>
        <p:txBody>
          <a:bodyPr/>
          <a:lstStyle/>
          <a:p>
            <a:r>
              <a:rPr lang="en-GB" dirty="0" smtClean="0"/>
              <a:t>Every branch has been asked to submit member stories (written and video format) from 3 members: </a:t>
            </a:r>
          </a:p>
          <a:p>
            <a:pPr marL="457200" lvl="1" indent="0">
              <a:buNone/>
            </a:pPr>
            <a:r>
              <a:rPr lang="en-GB" dirty="0"/>
              <a:t> - One </a:t>
            </a:r>
            <a:r>
              <a:rPr lang="en-GB" dirty="0" smtClean="0"/>
              <a:t>Young Professional</a:t>
            </a:r>
            <a:endParaRPr lang="en-GB" dirty="0"/>
          </a:p>
          <a:p>
            <a:pPr marL="457200" lvl="1" indent="0">
              <a:buNone/>
            </a:pPr>
            <a:r>
              <a:rPr lang="en-GB" dirty="0"/>
              <a:t> - One mid career member</a:t>
            </a:r>
          </a:p>
          <a:p>
            <a:pPr marL="457200" lvl="1" indent="0">
              <a:buNone/>
            </a:pPr>
            <a:r>
              <a:rPr lang="en-GB" dirty="0"/>
              <a:t> - One </a:t>
            </a:r>
            <a:r>
              <a:rPr lang="en-GB" dirty="0" smtClean="0"/>
              <a:t>Fellow</a:t>
            </a:r>
          </a:p>
          <a:p>
            <a:r>
              <a:rPr lang="en-GB" dirty="0" smtClean="0"/>
              <a:t>Stories will be shared on the international website, </a:t>
            </a:r>
            <a:r>
              <a:rPr lang="en-GB" dirty="0" err="1" smtClean="0"/>
              <a:t>Youtube</a:t>
            </a:r>
            <a:r>
              <a:rPr lang="en-GB" dirty="0" smtClean="0"/>
              <a:t> channel and social media channels over the course of the year</a:t>
            </a:r>
          </a:p>
          <a:p>
            <a:r>
              <a:rPr lang="en-GB" dirty="0" smtClean="0"/>
              <a:t>The campaign is due to launch after Convention and run until the end of the year</a:t>
            </a:r>
          </a:p>
          <a:p>
            <a:r>
              <a:rPr lang="en-GB" dirty="0" smtClean="0"/>
              <a:t>Video clips will be selected for the I am CILT video to be launched at the Savoy event in November</a:t>
            </a:r>
          </a:p>
          <a:p>
            <a:pPr marL="457200" lvl="1" indent="0">
              <a:buNone/>
            </a:pPr>
            <a:endParaRPr lang="en-GB" dirty="0"/>
          </a:p>
        </p:txBody>
      </p:sp>
      <p:sp>
        <p:nvSpPr>
          <p:cNvPr id="3" name="Text Placeholder 2"/>
          <p:cNvSpPr>
            <a:spLocks noGrp="1"/>
          </p:cNvSpPr>
          <p:nvPr>
            <p:ph type="body" sz="quarter" idx="10"/>
          </p:nvPr>
        </p:nvSpPr>
        <p:spPr/>
        <p:txBody>
          <a:bodyPr/>
          <a:lstStyle/>
          <a:p>
            <a:r>
              <a:rPr lang="en-GB" dirty="0" smtClean="0"/>
              <a:t>100 stories</a:t>
            </a:r>
            <a:endParaRPr lang="en-GB" dirty="0"/>
          </a:p>
        </p:txBody>
      </p:sp>
    </p:spTree>
    <p:extLst>
      <p:ext uri="{BB962C8B-B14F-4D97-AF65-F5344CB8AC3E}">
        <p14:creationId xmlns:p14="http://schemas.microsoft.com/office/powerpoint/2010/main" val="32820899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CILT 100</a:t>
            </a:r>
            <a:endParaRPr lang="en-GB" dirty="0"/>
          </a:p>
        </p:txBody>
      </p:sp>
      <p:pic>
        <p:nvPicPr>
          <p:cNvPr id="5" name="Picture 4"/>
          <p:cNvPicPr>
            <a:picLocks noChangeAspect="1"/>
          </p:cNvPicPr>
          <p:nvPr/>
        </p:nvPicPr>
        <p:blipFill>
          <a:blip r:embed="rId2"/>
          <a:stretch>
            <a:fillRect/>
          </a:stretch>
        </p:blipFill>
        <p:spPr>
          <a:xfrm>
            <a:off x="2051486" y="1368645"/>
            <a:ext cx="3543300" cy="4591050"/>
          </a:xfrm>
          <a:prstGeom prst="rect">
            <a:avLst/>
          </a:prstGeom>
        </p:spPr>
      </p:pic>
      <p:pic>
        <p:nvPicPr>
          <p:cNvPr id="9" name="Picture 8"/>
          <p:cNvPicPr>
            <a:picLocks noChangeAspect="1"/>
          </p:cNvPicPr>
          <p:nvPr/>
        </p:nvPicPr>
        <p:blipFill>
          <a:blip r:embed="rId3"/>
          <a:stretch>
            <a:fillRect/>
          </a:stretch>
        </p:blipFill>
        <p:spPr>
          <a:xfrm>
            <a:off x="6048284" y="1368645"/>
            <a:ext cx="3190875" cy="4591050"/>
          </a:xfrm>
          <a:prstGeom prst="rect">
            <a:avLst/>
          </a:prstGeom>
        </p:spPr>
      </p:pic>
    </p:spTree>
    <p:extLst>
      <p:ext uri="{BB962C8B-B14F-4D97-AF65-F5344CB8AC3E}">
        <p14:creationId xmlns:p14="http://schemas.microsoft.com/office/powerpoint/2010/main" val="31558366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Coming soon</a:t>
            </a:r>
            <a:endParaRPr lang="en-GB" dirty="0"/>
          </a:p>
        </p:txBody>
      </p:sp>
      <p:sp>
        <p:nvSpPr>
          <p:cNvPr id="3" name="Text Placeholder 2"/>
          <p:cNvSpPr>
            <a:spLocks noGrp="1"/>
          </p:cNvSpPr>
          <p:nvPr>
            <p:ph type="body" sz="quarter" idx="11"/>
          </p:nvPr>
        </p:nvSpPr>
        <p:spPr/>
        <p:txBody>
          <a:bodyPr/>
          <a:lstStyle/>
          <a:p>
            <a:r>
              <a:rPr lang="en-GB" sz="3200" dirty="0" smtClean="0"/>
              <a:t>The Savoy Centenary Celebration</a:t>
            </a:r>
            <a:endParaRPr lang="en-GB" sz="3200" dirty="0"/>
          </a:p>
        </p:txBody>
      </p:sp>
    </p:spTree>
    <p:extLst>
      <p:ext uri="{BB962C8B-B14F-4D97-AF65-F5344CB8AC3E}">
        <p14:creationId xmlns:p14="http://schemas.microsoft.com/office/powerpoint/2010/main" val="12701653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The Savoy</a:t>
            </a:r>
            <a:endParaRPr lang="en-GB" dirty="0"/>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18108" y="1423159"/>
            <a:ext cx="3192378" cy="2286000"/>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969563" y="1423159"/>
            <a:ext cx="3244242" cy="22860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361793" y="3856870"/>
            <a:ext cx="3262116" cy="2286000"/>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203096" y="1423159"/>
            <a:ext cx="3273856" cy="2286000"/>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991639" y="3856870"/>
            <a:ext cx="3189188" cy="2286000"/>
          </a:xfrm>
          <a:prstGeom prst="rect">
            <a:avLst/>
          </a:prstGeom>
        </p:spPr>
      </p:pic>
    </p:spTree>
    <p:extLst>
      <p:ext uri="{BB962C8B-B14F-4D97-AF65-F5344CB8AC3E}">
        <p14:creationId xmlns:p14="http://schemas.microsoft.com/office/powerpoint/2010/main" val="16490324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smtClean="0"/>
              <a:t>Ceri Williams</a:t>
            </a:r>
            <a:endParaRPr lang="en-GB" dirty="0"/>
          </a:p>
        </p:txBody>
      </p:sp>
      <p:sp>
        <p:nvSpPr>
          <p:cNvPr id="3" name="Text Placeholder 2"/>
          <p:cNvSpPr>
            <a:spLocks noGrp="1"/>
          </p:cNvSpPr>
          <p:nvPr>
            <p:ph type="body" sz="quarter" idx="12"/>
          </p:nvPr>
        </p:nvSpPr>
        <p:spPr/>
        <p:txBody>
          <a:bodyPr/>
          <a:lstStyle/>
          <a:p>
            <a:r>
              <a:rPr lang="en-GB" dirty="0" smtClean="0"/>
              <a:t>International Marketing, Governance and Communications Manager</a:t>
            </a:r>
            <a:endParaRPr lang="en-GB" dirty="0"/>
          </a:p>
        </p:txBody>
      </p:sp>
      <p:sp>
        <p:nvSpPr>
          <p:cNvPr id="4" name="Text Placeholder 3"/>
          <p:cNvSpPr>
            <a:spLocks noGrp="1"/>
          </p:cNvSpPr>
          <p:nvPr>
            <p:ph type="body" sz="quarter" idx="13"/>
          </p:nvPr>
        </p:nvSpPr>
        <p:spPr>
          <a:xfrm>
            <a:off x="478398" y="5056084"/>
            <a:ext cx="5721351" cy="388066"/>
          </a:xfrm>
        </p:spPr>
        <p:txBody>
          <a:bodyPr/>
          <a:lstStyle/>
          <a:p>
            <a:r>
              <a:rPr lang="en-GB" dirty="0" smtClean="0"/>
              <a:t>Jasper Cook</a:t>
            </a:r>
          </a:p>
        </p:txBody>
      </p:sp>
      <p:sp>
        <p:nvSpPr>
          <p:cNvPr id="5" name="Text Placeholder 2"/>
          <p:cNvSpPr txBox="1">
            <a:spLocks/>
          </p:cNvSpPr>
          <p:nvPr/>
        </p:nvSpPr>
        <p:spPr>
          <a:xfrm>
            <a:off x="490347" y="5472080"/>
            <a:ext cx="5721351" cy="38806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International Communications Co-ordinator</a:t>
            </a:r>
          </a:p>
        </p:txBody>
      </p:sp>
    </p:spTree>
    <p:extLst>
      <p:ext uri="{BB962C8B-B14F-4D97-AF65-F5344CB8AC3E}">
        <p14:creationId xmlns:p14="http://schemas.microsoft.com/office/powerpoint/2010/main" val="30067160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International variations</a:t>
            </a:r>
            <a:endParaRPr lang="en-GB" dirty="0"/>
          </a:p>
        </p:txBody>
      </p:sp>
      <p:sp>
        <p:nvSpPr>
          <p:cNvPr id="3" name="Text Placeholder 2"/>
          <p:cNvSpPr>
            <a:spLocks noGrp="1"/>
          </p:cNvSpPr>
          <p:nvPr>
            <p:ph type="body" sz="quarter" idx="11"/>
          </p:nvPr>
        </p:nvSpPr>
        <p:spPr/>
        <p:txBody>
          <a:bodyPr/>
          <a:lstStyle/>
          <a:p>
            <a:r>
              <a:rPr lang="en-GB" sz="3200" dirty="0" smtClean="0"/>
              <a:t>3 April – 12 June 2019</a:t>
            </a:r>
            <a:endParaRPr lang="en-GB" sz="3200" dirty="0"/>
          </a:p>
        </p:txBody>
      </p:sp>
    </p:spTree>
    <p:extLst>
      <p:ext uri="{BB962C8B-B14F-4D97-AF65-F5344CB8AC3E}">
        <p14:creationId xmlns:p14="http://schemas.microsoft.com/office/powerpoint/2010/main" val="2405769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International variations</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9" y="0"/>
            <a:ext cx="12184083" cy="6858000"/>
          </a:xfrm>
          <a:prstGeom prst="rect">
            <a:avLst/>
          </a:prstGeom>
        </p:spPr>
      </p:pic>
    </p:spTree>
    <p:extLst>
      <p:ext uri="{BB962C8B-B14F-4D97-AF65-F5344CB8AC3E}">
        <p14:creationId xmlns:p14="http://schemas.microsoft.com/office/powerpoint/2010/main" val="3944404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29" y="1347"/>
            <a:ext cx="12193057" cy="6855305"/>
          </a:xfrm>
          <a:prstGeom prst="rect">
            <a:avLst/>
          </a:prstGeom>
        </p:spPr>
      </p:pic>
    </p:spTree>
    <p:extLst>
      <p:ext uri="{BB962C8B-B14F-4D97-AF65-F5344CB8AC3E}">
        <p14:creationId xmlns:p14="http://schemas.microsoft.com/office/powerpoint/2010/main" val="3290306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8" y="3080"/>
            <a:ext cx="12180641" cy="6851840"/>
          </a:xfrm>
          <a:prstGeom prst="rect">
            <a:avLst/>
          </a:prstGeom>
        </p:spPr>
      </p:pic>
    </p:spTree>
    <p:extLst>
      <p:ext uri="{BB962C8B-B14F-4D97-AF65-F5344CB8AC3E}">
        <p14:creationId xmlns:p14="http://schemas.microsoft.com/office/powerpoint/2010/main" val="4018246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9" y="0"/>
            <a:ext cx="12184083" cy="6858000"/>
          </a:xfrm>
          <a:prstGeom prst="rect">
            <a:avLst/>
          </a:prstGeom>
        </p:spPr>
      </p:pic>
    </p:spTree>
    <p:extLst>
      <p:ext uri="{BB962C8B-B14F-4D97-AF65-F5344CB8AC3E}">
        <p14:creationId xmlns:p14="http://schemas.microsoft.com/office/powerpoint/2010/main" val="2782572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3" y="0"/>
            <a:ext cx="12207834" cy="6858000"/>
          </a:xfrm>
          <a:prstGeom prst="rect">
            <a:avLst/>
          </a:prstGeom>
        </p:spPr>
      </p:pic>
    </p:spTree>
    <p:extLst>
      <p:ext uri="{BB962C8B-B14F-4D97-AF65-F5344CB8AC3E}">
        <p14:creationId xmlns:p14="http://schemas.microsoft.com/office/powerpoint/2010/main" val="912455728"/>
      </p:ext>
    </p:extLst>
  </p:cSld>
  <p:clrMapOvr>
    <a:masterClrMapping/>
  </p:clrMapOvr>
</p:sld>
</file>

<file path=ppt/theme/theme1.xml><?xml version="1.0" encoding="utf-8"?>
<a:theme xmlns:a="http://schemas.openxmlformats.org/drawingml/2006/main" name="YL Lines Master">
  <a:themeElements>
    <a:clrScheme name="CILT 1.5">
      <a:dk1>
        <a:srgbClr val="2B0B4B"/>
      </a:dk1>
      <a:lt1>
        <a:sysClr val="window" lastClr="FFFFFF"/>
      </a:lt1>
      <a:dk2>
        <a:srgbClr val="2B0B4B"/>
      </a:dk2>
      <a:lt2>
        <a:srgbClr val="E7E6E6"/>
      </a:lt2>
      <a:accent1>
        <a:srgbClr val="2B0B4B"/>
      </a:accent1>
      <a:accent2>
        <a:srgbClr val="AD874F"/>
      </a:accent2>
      <a:accent3>
        <a:srgbClr val="6018A7"/>
      </a:accent3>
      <a:accent4>
        <a:srgbClr val="CEB794"/>
      </a:accent4>
      <a:accent5>
        <a:srgbClr val="9546E3"/>
      </a:accent5>
      <a:accent6>
        <a:srgbClr val="DECFB8"/>
      </a:accent6>
      <a:hlink>
        <a:srgbClr val="AD874F"/>
      </a:hlink>
      <a:folHlink>
        <a:srgbClr val="81653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0" marR="0" indent="0" algn="l" defTabSz="457200" rtl="0" eaLnBrk="0" fontAlgn="base" latinLnBrk="0" hangingPunct="0">
          <a:lnSpc>
            <a:spcPct val="100000"/>
          </a:lnSpc>
          <a:spcBef>
            <a:spcPts val="1200"/>
          </a:spcBef>
          <a:spcAft>
            <a:spcPct val="0"/>
          </a:spcAft>
          <a:buClr>
            <a:srgbClr val="AD874F"/>
          </a:buClr>
          <a:buSzTx/>
          <a:buFont typeface="Arial" panose="020B0604020202020204" pitchFamily="34" charset="0"/>
          <a:buNone/>
          <a:tabLst/>
          <a:defRPr kumimoji="0" sz="2000" b="0" i="0" u="none" strike="noStrike" kern="1200" cap="none" spc="0" normalizeH="0" baseline="0" noProof="0" dirty="0" smtClean="0">
            <a:ln>
              <a:noFill/>
            </a:ln>
            <a:solidFill>
              <a:srgbClr val="2B0B4B"/>
            </a:solidFill>
            <a:effectLst/>
            <a:uLnTx/>
            <a:uFillTx/>
            <a:latin typeface="Arial"/>
            <a:ea typeface="MS PGothic" pitchFamily="34" charset="-128"/>
            <a:cs typeface="Arial"/>
          </a:defRPr>
        </a:defPPr>
      </a:lstStyle>
    </a:txDef>
  </a:objectDefaults>
  <a:extraClrSchemeLst/>
  <a:extLst>
    <a:ext uri="{05A4C25C-085E-4340-85A3-A5531E510DB2}">
      <thm15:themeFamily xmlns:thm15="http://schemas.microsoft.com/office/thememl/2012/main" name="CILT_Cen_PPT_template D11" id="{B137DFCA-943B-4547-91C3-DAEF40FAB127}" vid="{4CB8AAF3-D195-4E8F-93F3-5E162E16BBF7}"/>
    </a:ext>
  </a:extLst>
</a:theme>
</file>

<file path=ppt/theme/theme10.xml><?xml version="1.0" encoding="utf-8"?>
<a:theme xmlns:a="http://schemas.openxmlformats.org/drawingml/2006/main" name="Group 1 Cover Master">
  <a:themeElements>
    <a:clrScheme name="CILT 1.5">
      <a:dk1>
        <a:srgbClr val="2B0B4B"/>
      </a:dk1>
      <a:lt1>
        <a:sysClr val="window" lastClr="FFFFFF"/>
      </a:lt1>
      <a:dk2>
        <a:srgbClr val="2B0B4B"/>
      </a:dk2>
      <a:lt2>
        <a:srgbClr val="E7E6E6"/>
      </a:lt2>
      <a:accent1>
        <a:srgbClr val="2B0B4B"/>
      </a:accent1>
      <a:accent2>
        <a:srgbClr val="AD874F"/>
      </a:accent2>
      <a:accent3>
        <a:srgbClr val="6018A7"/>
      </a:accent3>
      <a:accent4>
        <a:srgbClr val="CEB794"/>
      </a:accent4>
      <a:accent5>
        <a:srgbClr val="9546E3"/>
      </a:accent5>
      <a:accent6>
        <a:srgbClr val="DECFB8"/>
      </a:accent6>
      <a:hlink>
        <a:srgbClr val="AD874F"/>
      </a:hlink>
      <a:folHlink>
        <a:srgbClr val="81653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0" marR="0" indent="0" algn="l" defTabSz="457200" rtl="0" eaLnBrk="0" fontAlgn="base" latinLnBrk="0" hangingPunct="0">
          <a:lnSpc>
            <a:spcPct val="100000"/>
          </a:lnSpc>
          <a:spcBef>
            <a:spcPts val="1200"/>
          </a:spcBef>
          <a:spcAft>
            <a:spcPct val="0"/>
          </a:spcAft>
          <a:buClr>
            <a:srgbClr val="AD874F"/>
          </a:buClr>
          <a:buSzTx/>
          <a:buFont typeface="Arial" panose="020B0604020202020204" pitchFamily="34" charset="0"/>
          <a:buNone/>
          <a:tabLst/>
          <a:defRPr kumimoji="0" sz="2000" b="0" i="0" u="none" strike="noStrike" kern="1200" cap="none" spc="0" normalizeH="0" baseline="0" noProof="0" dirty="0" smtClean="0">
            <a:ln>
              <a:noFill/>
            </a:ln>
            <a:solidFill>
              <a:srgbClr val="2B0B4B"/>
            </a:solidFill>
            <a:effectLst/>
            <a:uLnTx/>
            <a:uFillTx/>
            <a:latin typeface="Arial"/>
            <a:ea typeface="MS PGothic" pitchFamily="34" charset="-128"/>
            <a:cs typeface="Arial"/>
          </a:defRPr>
        </a:defPPr>
      </a:lstStyle>
    </a:txDef>
  </a:objectDefaults>
  <a:extraClrSchemeLst/>
  <a:extLst>
    <a:ext uri="{05A4C25C-085E-4340-85A3-A5531E510DB2}">
      <thm15:themeFamily xmlns:thm15="http://schemas.microsoft.com/office/thememl/2012/main" name="CILT_Cen_PPT_template D11" id="{B137DFCA-943B-4547-91C3-DAEF40FAB127}" vid="{CE2E46FB-DB96-4219-873A-40B4A4693A00}"/>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hite Master">
  <a:themeElements>
    <a:clrScheme name="CILT 1">
      <a:dk1>
        <a:srgbClr val="2B0B4B"/>
      </a:dk1>
      <a:lt1>
        <a:sysClr val="window" lastClr="FFFFFF"/>
      </a:lt1>
      <a:dk2>
        <a:srgbClr val="2B0B4B"/>
      </a:dk2>
      <a:lt2>
        <a:srgbClr val="E7E6E6"/>
      </a:lt2>
      <a:accent1>
        <a:srgbClr val="2B0B4B"/>
      </a:accent1>
      <a:accent2>
        <a:srgbClr val="AD874F"/>
      </a:accent2>
      <a:accent3>
        <a:srgbClr val="5C17A1"/>
      </a:accent3>
      <a:accent4>
        <a:srgbClr val="BD9D6F"/>
      </a:accent4>
      <a:accent5>
        <a:srgbClr val="9D54E6"/>
      </a:accent5>
      <a:accent6>
        <a:srgbClr val="CDB693"/>
      </a:accent6>
      <a:hlink>
        <a:srgbClr val="2B0B4B"/>
      </a:hlink>
      <a:folHlink>
        <a:srgbClr val="AD874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91440" tIns="45720" rIns="91440" bIns="45720" numCol="1" rtlCol="0" anchor="t" anchorCtr="0" compatLnSpc="1">
        <a:prstTxWarp prst="textNoShape">
          <a:avLst/>
        </a:prstTxWarp>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4400" b="0" i="0" u="none" strike="noStrike" kern="1200" cap="none" spc="0" normalizeH="0" baseline="0" noProof="0" dirty="0" smtClean="0">
            <a:ln>
              <a:noFill/>
            </a:ln>
            <a:solidFill>
              <a:srgbClr val="2B0B4B"/>
            </a:solidFill>
            <a:effectLst/>
            <a:uLnTx/>
            <a:uFillTx/>
            <a:latin typeface="+mj-lt"/>
            <a:ea typeface="+mj-ea"/>
            <a:cs typeface="+mj-cs"/>
          </a:defRPr>
        </a:defPPr>
      </a:lstStyle>
    </a:txDef>
  </a:objectDefaults>
  <a:extraClrSchemeLst/>
  <a:extLst>
    <a:ext uri="{05A4C25C-085E-4340-85A3-A5531E510DB2}">
      <thm15:themeFamily xmlns:thm15="http://schemas.microsoft.com/office/thememl/2012/main" name="CILT_Cen_PPT_template D11" id="{B137DFCA-943B-4547-91C3-DAEF40FAB127}" vid="{B3ECA308-87E7-4327-83D9-5AF189759038}"/>
    </a:ext>
  </a:extLst>
</a:theme>
</file>

<file path=ppt/theme/theme3.xml><?xml version="1.0" encoding="utf-8"?>
<a:theme xmlns:a="http://schemas.openxmlformats.org/drawingml/2006/main" name="Gold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LT_Cen_PPT_template D11" id="{B137DFCA-943B-4547-91C3-DAEF40FAB127}" vid="{23F511D8-E3E9-4011-AACD-C3D81BCDDFE3}"/>
    </a:ext>
  </a:extLst>
</a:theme>
</file>

<file path=ppt/theme/theme4.xml><?xml version="1.0" encoding="utf-8"?>
<a:theme xmlns:a="http://schemas.openxmlformats.org/drawingml/2006/main" name="YL Cover Master">
  <a:themeElements>
    <a:clrScheme name="CILT 1.5">
      <a:dk1>
        <a:srgbClr val="2B0B4B"/>
      </a:dk1>
      <a:lt1>
        <a:sysClr val="window" lastClr="FFFFFF"/>
      </a:lt1>
      <a:dk2>
        <a:srgbClr val="2B0B4B"/>
      </a:dk2>
      <a:lt2>
        <a:srgbClr val="E7E6E6"/>
      </a:lt2>
      <a:accent1>
        <a:srgbClr val="2B0B4B"/>
      </a:accent1>
      <a:accent2>
        <a:srgbClr val="AD874F"/>
      </a:accent2>
      <a:accent3>
        <a:srgbClr val="6018A7"/>
      </a:accent3>
      <a:accent4>
        <a:srgbClr val="CEB794"/>
      </a:accent4>
      <a:accent5>
        <a:srgbClr val="9546E3"/>
      </a:accent5>
      <a:accent6>
        <a:srgbClr val="DECFB8"/>
      </a:accent6>
      <a:hlink>
        <a:srgbClr val="AD874F"/>
      </a:hlink>
      <a:folHlink>
        <a:srgbClr val="81653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0" marR="0" indent="0" algn="l" defTabSz="457200" rtl="0" eaLnBrk="0" fontAlgn="base" latinLnBrk="0" hangingPunct="0">
          <a:lnSpc>
            <a:spcPct val="100000"/>
          </a:lnSpc>
          <a:spcBef>
            <a:spcPts val="1200"/>
          </a:spcBef>
          <a:spcAft>
            <a:spcPct val="0"/>
          </a:spcAft>
          <a:buClr>
            <a:srgbClr val="AD874F"/>
          </a:buClr>
          <a:buSzTx/>
          <a:buFont typeface="Arial" panose="020B0604020202020204" pitchFamily="34" charset="0"/>
          <a:buNone/>
          <a:tabLst/>
          <a:defRPr kumimoji="0" sz="2000" b="0" i="0" u="none" strike="noStrike" kern="1200" cap="none" spc="0" normalizeH="0" baseline="0" noProof="0" dirty="0" smtClean="0">
            <a:ln>
              <a:noFill/>
            </a:ln>
            <a:solidFill>
              <a:srgbClr val="2B0B4B"/>
            </a:solidFill>
            <a:effectLst/>
            <a:uLnTx/>
            <a:uFillTx/>
            <a:latin typeface="Arial"/>
            <a:ea typeface="MS PGothic" pitchFamily="34" charset="-128"/>
            <a:cs typeface="Arial"/>
          </a:defRPr>
        </a:defPPr>
      </a:lstStyle>
    </a:txDef>
  </a:objectDefaults>
  <a:extraClrSchemeLst/>
  <a:extLst>
    <a:ext uri="{05A4C25C-085E-4340-85A3-A5531E510DB2}">
      <thm15:themeFamily xmlns:thm15="http://schemas.microsoft.com/office/thememl/2012/main" name="CILT_Cen_PPT_template D11" id="{B137DFCA-943B-4547-91C3-DAEF40FAB127}" vid="{66DB8E3F-C62C-47D9-B646-63DEC47FE84B}"/>
    </a:ext>
  </a:extLst>
</a:theme>
</file>

<file path=ppt/theme/theme5.xml><?xml version="1.0" encoding="utf-8"?>
<a:theme xmlns:a="http://schemas.openxmlformats.org/drawingml/2006/main" name="BM Cover Master">
  <a:themeElements>
    <a:clrScheme name="CILT 1.5">
      <a:dk1>
        <a:srgbClr val="2B0B4B"/>
      </a:dk1>
      <a:lt1>
        <a:sysClr val="window" lastClr="FFFFFF"/>
      </a:lt1>
      <a:dk2>
        <a:srgbClr val="2B0B4B"/>
      </a:dk2>
      <a:lt2>
        <a:srgbClr val="E7E6E6"/>
      </a:lt2>
      <a:accent1>
        <a:srgbClr val="2B0B4B"/>
      </a:accent1>
      <a:accent2>
        <a:srgbClr val="AD874F"/>
      </a:accent2>
      <a:accent3>
        <a:srgbClr val="6018A7"/>
      </a:accent3>
      <a:accent4>
        <a:srgbClr val="CEB794"/>
      </a:accent4>
      <a:accent5>
        <a:srgbClr val="9546E3"/>
      </a:accent5>
      <a:accent6>
        <a:srgbClr val="DECFB8"/>
      </a:accent6>
      <a:hlink>
        <a:srgbClr val="AD874F"/>
      </a:hlink>
      <a:folHlink>
        <a:srgbClr val="81653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0" marR="0" indent="0" algn="l" defTabSz="457200" rtl="0" eaLnBrk="0" fontAlgn="base" latinLnBrk="0" hangingPunct="0">
          <a:lnSpc>
            <a:spcPct val="100000"/>
          </a:lnSpc>
          <a:spcBef>
            <a:spcPts val="1200"/>
          </a:spcBef>
          <a:spcAft>
            <a:spcPct val="0"/>
          </a:spcAft>
          <a:buClr>
            <a:srgbClr val="AD874F"/>
          </a:buClr>
          <a:buSzTx/>
          <a:buFont typeface="Arial" panose="020B0604020202020204" pitchFamily="34" charset="0"/>
          <a:buNone/>
          <a:tabLst/>
          <a:defRPr kumimoji="0" sz="2000" b="0" i="0" u="none" strike="noStrike" kern="1200" cap="none" spc="0" normalizeH="0" baseline="0" noProof="0" dirty="0" smtClean="0">
            <a:ln>
              <a:noFill/>
            </a:ln>
            <a:solidFill>
              <a:srgbClr val="2B0B4B"/>
            </a:solidFill>
            <a:effectLst/>
            <a:uLnTx/>
            <a:uFillTx/>
            <a:latin typeface="Arial"/>
            <a:ea typeface="MS PGothic" pitchFamily="34" charset="-128"/>
            <a:cs typeface="Arial"/>
          </a:defRPr>
        </a:defPPr>
      </a:lstStyle>
    </a:txDef>
  </a:objectDefaults>
  <a:extraClrSchemeLst/>
  <a:extLst>
    <a:ext uri="{05A4C25C-085E-4340-85A3-A5531E510DB2}">
      <thm15:themeFamily xmlns:thm15="http://schemas.microsoft.com/office/thememl/2012/main" name="CILT_Cen_PPT_template D11" id="{B137DFCA-943B-4547-91C3-DAEF40FAB127}" vid="{0F1B02BE-E108-4E77-B4DE-22EC332BB419}"/>
    </a:ext>
  </a:extLst>
</a:theme>
</file>

<file path=ppt/theme/theme6.xml><?xml version="1.0" encoding="utf-8"?>
<a:theme xmlns:a="http://schemas.openxmlformats.org/drawingml/2006/main" name="BL Cover Master">
  <a:themeElements>
    <a:clrScheme name="CILT 1.5">
      <a:dk1>
        <a:srgbClr val="2B0B4B"/>
      </a:dk1>
      <a:lt1>
        <a:sysClr val="window" lastClr="FFFFFF"/>
      </a:lt1>
      <a:dk2>
        <a:srgbClr val="2B0B4B"/>
      </a:dk2>
      <a:lt2>
        <a:srgbClr val="E7E6E6"/>
      </a:lt2>
      <a:accent1>
        <a:srgbClr val="2B0B4B"/>
      </a:accent1>
      <a:accent2>
        <a:srgbClr val="AD874F"/>
      </a:accent2>
      <a:accent3>
        <a:srgbClr val="6018A7"/>
      </a:accent3>
      <a:accent4>
        <a:srgbClr val="CEB794"/>
      </a:accent4>
      <a:accent5>
        <a:srgbClr val="9546E3"/>
      </a:accent5>
      <a:accent6>
        <a:srgbClr val="DECFB8"/>
      </a:accent6>
      <a:hlink>
        <a:srgbClr val="AD874F"/>
      </a:hlink>
      <a:folHlink>
        <a:srgbClr val="81653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0" marR="0" indent="0" algn="l" defTabSz="457200" rtl="0" eaLnBrk="0" fontAlgn="base" latinLnBrk="0" hangingPunct="0">
          <a:lnSpc>
            <a:spcPct val="100000"/>
          </a:lnSpc>
          <a:spcBef>
            <a:spcPts val="1200"/>
          </a:spcBef>
          <a:spcAft>
            <a:spcPct val="0"/>
          </a:spcAft>
          <a:buClr>
            <a:srgbClr val="AD874F"/>
          </a:buClr>
          <a:buSzTx/>
          <a:buFont typeface="Arial" panose="020B0604020202020204" pitchFamily="34" charset="0"/>
          <a:buNone/>
          <a:tabLst/>
          <a:defRPr kumimoji="0" sz="2000" b="0" i="0" u="none" strike="noStrike" kern="1200" cap="none" spc="0" normalizeH="0" baseline="0" noProof="0" dirty="0" smtClean="0">
            <a:ln>
              <a:noFill/>
            </a:ln>
            <a:solidFill>
              <a:srgbClr val="2B0B4B"/>
            </a:solidFill>
            <a:effectLst/>
            <a:uLnTx/>
            <a:uFillTx/>
            <a:latin typeface="Arial"/>
            <a:ea typeface="MS PGothic" pitchFamily="34" charset="-128"/>
            <a:cs typeface="Arial"/>
          </a:defRPr>
        </a:defPPr>
      </a:lstStyle>
    </a:txDef>
  </a:objectDefaults>
  <a:extraClrSchemeLst/>
  <a:extLst>
    <a:ext uri="{05A4C25C-085E-4340-85A3-A5531E510DB2}">
      <thm15:themeFamily xmlns:thm15="http://schemas.microsoft.com/office/thememl/2012/main" name="CILT_Cen_PPT_template D11" id="{B137DFCA-943B-4547-91C3-DAEF40FAB127}" vid="{8473AF93-27E3-476F-A05C-3CADAD37206C}"/>
    </a:ext>
  </a:extLst>
</a:theme>
</file>

<file path=ppt/theme/theme7.xml><?xml version="1.0" encoding="utf-8"?>
<a:theme xmlns:a="http://schemas.openxmlformats.org/drawingml/2006/main" name="2W Cover Master">
  <a:themeElements>
    <a:clrScheme name="CILT 1.5">
      <a:dk1>
        <a:srgbClr val="2B0B4B"/>
      </a:dk1>
      <a:lt1>
        <a:sysClr val="window" lastClr="FFFFFF"/>
      </a:lt1>
      <a:dk2>
        <a:srgbClr val="2B0B4B"/>
      </a:dk2>
      <a:lt2>
        <a:srgbClr val="E7E6E6"/>
      </a:lt2>
      <a:accent1>
        <a:srgbClr val="2B0B4B"/>
      </a:accent1>
      <a:accent2>
        <a:srgbClr val="AD874F"/>
      </a:accent2>
      <a:accent3>
        <a:srgbClr val="6018A7"/>
      </a:accent3>
      <a:accent4>
        <a:srgbClr val="CEB794"/>
      </a:accent4>
      <a:accent5>
        <a:srgbClr val="9546E3"/>
      </a:accent5>
      <a:accent6>
        <a:srgbClr val="DECFB8"/>
      </a:accent6>
      <a:hlink>
        <a:srgbClr val="AD874F"/>
      </a:hlink>
      <a:folHlink>
        <a:srgbClr val="81653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0" marR="0" indent="0" algn="l" defTabSz="457200" rtl="0" eaLnBrk="0" fontAlgn="base" latinLnBrk="0" hangingPunct="0">
          <a:lnSpc>
            <a:spcPct val="100000"/>
          </a:lnSpc>
          <a:spcBef>
            <a:spcPts val="1200"/>
          </a:spcBef>
          <a:spcAft>
            <a:spcPct val="0"/>
          </a:spcAft>
          <a:buClr>
            <a:srgbClr val="AD874F"/>
          </a:buClr>
          <a:buSzTx/>
          <a:buFont typeface="Arial" panose="020B0604020202020204" pitchFamily="34" charset="0"/>
          <a:buNone/>
          <a:tabLst/>
          <a:defRPr kumimoji="0" sz="2000" b="0" i="0" u="none" strike="noStrike" kern="1200" cap="none" spc="0" normalizeH="0" baseline="0" noProof="0" dirty="0" smtClean="0">
            <a:ln>
              <a:noFill/>
            </a:ln>
            <a:solidFill>
              <a:srgbClr val="2B0B4B"/>
            </a:solidFill>
            <a:effectLst/>
            <a:uLnTx/>
            <a:uFillTx/>
            <a:latin typeface="Arial"/>
            <a:ea typeface="MS PGothic" pitchFamily="34" charset="-128"/>
            <a:cs typeface="Arial"/>
          </a:defRPr>
        </a:defPPr>
      </a:lstStyle>
    </a:txDef>
  </a:objectDefaults>
  <a:extraClrSchemeLst/>
  <a:extLst>
    <a:ext uri="{05A4C25C-085E-4340-85A3-A5531E510DB2}">
      <thm15:themeFamily xmlns:thm15="http://schemas.microsoft.com/office/thememl/2012/main" name="CILT_Cen_PPT_template D11" id="{B137DFCA-943B-4547-91C3-DAEF40FAB127}" vid="{9274DBF8-1AB4-48F5-BC8B-AB9831693027}"/>
    </a:ext>
  </a:extLst>
</a:theme>
</file>

<file path=ppt/theme/theme8.xml><?xml version="1.0" encoding="utf-8"?>
<a:theme xmlns:a="http://schemas.openxmlformats.org/drawingml/2006/main" name="2W2 Cover Master">
  <a:themeElements>
    <a:clrScheme name="CILT 1.5">
      <a:dk1>
        <a:srgbClr val="2B0B4B"/>
      </a:dk1>
      <a:lt1>
        <a:sysClr val="window" lastClr="FFFFFF"/>
      </a:lt1>
      <a:dk2>
        <a:srgbClr val="2B0B4B"/>
      </a:dk2>
      <a:lt2>
        <a:srgbClr val="E7E6E6"/>
      </a:lt2>
      <a:accent1>
        <a:srgbClr val="2B0B4B"/>
      </a:accent1>
      <a:accent2>
        <a:srgbClr val="AD874F"/>
      </a:accent2>
      <a:accent3>
        <a:srgbClr val="6018A7"/>
      </a:accent3>
      <a:accent4>
        <a:srgbClr val="CEB794"/>
      </a:accent4>
      <a:accent5>
        <a:srgbClr val="9546E3"/>
      </a:accent5>
      <a:accent6>
        <a:srgbClr val="DECFB8"/>
      </a:accent6>
      <a:hlink>
        <a:srgbClr val="AD874F"/>
      </a:hlink>
      <a:folHlink>
        <a:srgbClr val="81653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0" marR="0" indent="0" algn="l" defTabSz="457200" rtl="0" eaLnBrk="0" fontAlgn="base" latinLnBrk="0" hangingPunct="0">
          <a:lnSpc>
            <a:spcPct val="100000"/>
          </a:lnSpc>
          <a:spcBef>
            <a:spcPts val="1200"/>
          </a:spcBef>
          <a:spcAft>
            <a:spcPct val="0"/>
          </a:spcAft>
          <a:buClr>
            <a:srgbClr val="AD874F"/>
          </a:buClr>
          <a:buSzTx/>
          <a:buFont typeface="Arial" panose="020B0604020202020204" pitchFamily="34" charset="0"/>
          <a:buNone/>
          <a:tabLst/>
          <a:defRPr kumimoji="0" sz="2000" b="0" i="0" u="none" strike="noStrike" kern="1200" cap="none" spc="0" normalizeH="0" baseline="0" noProof="0" dirty="0" smtClean="0">
            <a:ln>
              <a:noFill/>
            </a:ln>
            <a:solidFill>
              <a:srgbClr val="2B0B4B"/>
            </a:solidFill>
            <a:effectLst/>
            <a:uLnTx/>
            <a:uFillTx/>
            <a:latin typeface="Arial"/>
            <a:ea typeface="MS PGothic" pitchFamily="34" charset="-128"/>
            <a:cs typeface="Arial"/>
          </a:defRPr>
        </a:defPPr>
      </a:lstStyle>
    </a:txDef>
  </a:objectDefaults>
  <a:extraClrSchemeLst/>
  <a:extLst>
    <a:ext uri="{05A4C25C-085E-4340-85A3-A5531E510DB2}">
      <thm15:themeFamily xmlns:thm15="http://schemas.microsoft.com/office/thememl/2012/main" name="CILT_Cen_PPT_template D11" id="{B137DFCA-943B-4547-91C3-DAEF40FAB127}" vid="{83E36AEB-50B9-44CD-B791-D553E97C0F53}"/>
    </a:ext>
  </a:extLst>
</a:theme>
</file>

<file path=ppt/theme/theme9.xml><?xml version="1.0" encoding="utf-8"?>
<a:theme xmlns:a="http://schemas.openxmlformats.org/drawingml/2006/main" name="GM Master">
  <a:themeElements>
    <a:clrScheme name="CILT 1.5">
      <a:dk1>
        <a:srgbClr val="2B0B4B"/>
      </a:dk1>
      <a:lt1>
        <a:sysClr val="window" lastClr="FFFFFF"/>
      </a:lt1>
      <a:dk2>
        <a:srgbClr val="2B0B4B"/>
      </a:dk2>
      <a:lt2>
        <a:srgbClr val="E7E6E6"/>
      </a:lt2>
      <a:accent1>
        <a:srgbClr val="2B0B4B"/>
      </a:accent1>
      <a:accent2>
        <a:srgbClr val="AD874F"/>
      </a:accent2>
      <a:accent3>
        <a:srgbClr val="6018A7"/>
      </a:accent3>
      <a:accent4>
        <a:srgbClr val="CEB794"/>
      </a:accent4>
      <a:accent5>
        <a:srgbClr val="9546E3"/>
      </a:accent5>
      <a:accent6>
        <a:srgbClr val="DECFB8"/>
      </a:accent6>
      <a:hlink>
        <a:srgbClr val="AD874F"/>
      </a:hlink>
      <a:folHlink>
        <a:srgbClr val="81653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0" marR="0" indent="0" algn="l" defTabSz="457200" rtl="0" eaLnBrk="0" fontAlgn="base" latinLnBrk="0" hangingPunct="0">
          <a:lnSpc>
            <a:spcPct val="100000"/>
          </a:lnSpc>
          <a:spcBef>
            <a:spcPts val="1200"/>
          </a:spcBef>
          <a:spcAft>
            <a:spcPct val="0"/>
          </a:spcAft>
          <a:buClr>
            <a:srgbClr val="AD874F"/>
          </a:buClr>
          <a:buSzTx/>
          <a:buFont typeface="Arial" panose="020B0604020202020204" pitchFamily="34" charset="0"/>
          <a:buNone/>
          <a:tabLst/>
          <a:defRPr kumimoji="0" sz="2000" b="0" i="0" u="none" strike="noStrike" kern="1200" cap="none" spc="0" normalizeH="0" baseline="0" noProof="0" dirty="0" smtClean="0">
            <a:ln>
              <a:noFill/>
            </a:ln>
            <a:solidFill>
              <a:srgbClr val="2B0B4B"/>
            </a:solidFill>
            <a:effectLst/>
            <a:uLnTx/>
            <a:uFillTx/>
            <a:latin typeface="Arial"/>
            <a:ea typeface="MS PGothic" pitchFamily="34" charset="-128"/>
            <a:cs typeface="Arial"/>
          </a:defRPr>
        </a:defPPr>
      </a:lstStyle>
    </a:txDef>
  </a:objectDefaults>
  <a:extraClrSchemeLst/>
  <a:extLst>
    <a:ext uri="{05A4C25C-085E-4340-85A3-A5531E510DB2}">
      <thm15:themeFamily xmlns:thm15="http://schemas.microsoft.com/office/thememl/2012/main" name="CILT_Cen_PPT_template D11" id="{B137DFCA-943B-4547-91C3-DAEF40FAB127}" vid="{BC98F210-D314-4620-A817-03005FB58905}"/>
    </a:ext>
  </a:extLst>
</a:theme>
</file>

<file path=docProps/app.xml><?xml version="1.0" encoding="utf-8"?>
<Properties xmlns="http://schemas.openxmlformats.org/officeDocument/2006/extended-properties" xmlns:vt="http://schemas.openxmlformats.org/officeDocument/2006/docPropsVTypes">
  <Template>CILT_Cen_PPT_template D11</Template>
  <TotalTime>343</TotalTime>
  <Words>494</Words>
  <Application>Microsoft Office PowerPoint</Application>
  <PresentationFormat>Widescreen</PresentationFormat>
  <Paragraphs>53</Paragraphs>
  <Slides>35</Slides>
  <Notes>0</Notes>
  <HiddenSlides>0</HiddenSlides>
  <MMClips>1</MMClips>
  <ScaleCrop>false</ScaleCrop>
  <HeadingPairs>
    <vt:vector size="6" baseType="variant">
      <vt:variant>
        <vt:lpstr>Fonts Used</vt:lpstr>
      </vt:variant>
      <vt:variant>
        <vt:i4>4</vt:i4>
      </vt:variant>
      <vt:variant>
        <vt:lpstr>Theme</vt:lpstr>
      </vt:variant>
      <vt:variant>
        <vt:i4>10</vt:i4>
      </vt:variant>
      <vt:variant>
        <vt:lpstr>Slide Titles</vt:lpstr>
      </vt:variant>
      <vt:variant>
        <vt:i4>35</vt:i4>
      </vt:variant>
    </vt:vector>
  </HeadingPairs>
  <TitlesOfParts>
    <vt:vector size="49" baseType="lpstr">
      <vt:lpstr>ＭＳ Ｐゴシック</vt:lpstr>
      <vt:lpstr>ＭＳ Ｐゴシック</vt:lpstr>
      <vt:lpstr>Arial</vt:lpstr>
      <vt:lpstr>Calibri</vt:lpstr>
      <vt:lpstr>YL Lines Master</vt:lpstr>
      <vt:lpstr>White Master</vt:lpstr>
      <vt:lpstr>Gold Master</vt:lpstr>
      <vt:lpstr>YL Cover Master</vt:lpstr>
      <vt:lpstr>BM Cover Master</vt:lpstr>
      <vt:lpstr>BL Cover Master</vt:lpstr>
      <vt:lpstr>2W Cover Master</vt:lpstr>
      <vt:lpstr>2W2 Cover Master</vt:lpstr>
      <vt:lpstr>GM Master</vt:lpstr>
      <vt:lpstr>Group 1 Cover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Ceri Williams (INT)</dc:creator>
  <cp:lastModifiedBy>Jasper Cook</cp:lastModifiedBy>
  <cp:revision>39</cp:revision>
  <cp:lastPrinted>2019-03-29T15:33:00Z</cp:lastPrinted>
  <dcterms:created xsi:type="dcterms:W3CDTF">2019-06-12T08:09:53Z</dcterms:created>
  <dcterms:modified xsi:type="dcterms:W3CDTF">2019-06-12T17:13:42Z</dcterms:modified>
</cp:coreProperties>
</file>