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98" r:id="rId2"/>
    <p:sldMasterId id="2147483709" r:id="rId3"/>
    <p:sldMasterId id="2147483681" r:id="rId4"/>
    <p:sldMasterId id="2147483684" r:id="rId5"/>
  </p:sldMasterIdLst>
  <p:notesMasterIdLst>
    <p:notesMasterId r:id="rId16"/>
  </p:notesMasterIdLst>
  <p:sldIdLst>
    <p:sldId id="256" r:id="rId6"/>
    <p:sldId id="262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69A"/>
    <a:srgbClr val="D3BEA1"/>
    <a:srgbClr val="B38E5E"/>
    <a:srgbClr val="361063"/>
    <a:srgbClr val="2B0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93" autoAdjust="0"/>
  </p:normalViewPr>
  <p:slideViewPr>
    <p:cSldViewPr snapToGrid="0">
      <p:cViewPr varScale="1">
        <p:scale>
          <a:sx n="56" d="100"/>
          <a:sy n="56" d="100"/>
        </p:scale>
        <p:origin x="16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8ADC9-93CD-4039-A8DD-ED4DAC7D47A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DAE9AAC-E85E-407F-9943-F650FA3A565B}">
      <dgm:prSet phldrT="[Text]"/>
      <dgm:spPr/>
      <dgm:t>
        <a:bodyPr/>
        <a:lstStyle/>
        <a:p>
          <a:r>
            <a:rPr lang="en-GB"/>
            <a:t>Global Chairperson</a:t>
          </a:r>
        </a:p>
      </dgm:t>
    </dgm:pt>
    <dgm:pt modelId="{917B6A30-AE68-45B4-955B-0DE7CE0E3E14}" type="parTrans" cxnId="{96CE69D7-0F6F-4974-9906-0250407BA795}">
      <dgm:prSet/>
      <dgm:spPr/>
      <dgm:t>
        <a:bodyPr/>
        <a:lstStyle/>
        <a:p>
          <a:endParaRPr lang="en-GB"/>
        </a:p>
      </dgm:t>
    </dgm:pt>
    <dgm:pt modelId="{A6A6FDCC-9F0D-48F0-8D44-442FCA162DB0}" type="sibTrans" cxnId="{96CE69D7-0F6F-4974-9906-0250407BA795}">
      <dgm:prSet/>
      <dgm:spPr/>
      <dgm:t>
        <a:bodyPr/>
        <a:lstStyle/>
        <a:p>
          <a:endParaRPr lang="en-GB"/>
        </a:p>
      </dgm:t>
    </dgm:pt>
    <dgm:pt modelId="{9BA9EA8F-2458-4D9F-87E3-2EF5DBD22954}" type="asst">
      <dgm:prSet phldrT="[Text]"/>
      <dgm:spPr/>
      <dgm:t>
        <a:bodyPr/>
        <a:lstStyle/>
        <a:p>
          <a:r>
            <a:rPr lang="en-GB"/>
            <a:t>Deputy Global Chairperson</a:t>
          </a:r>
        </a:p>
      </dgm:t>
    </dgm:pt>
    <dgm:pt modelId="{47613003-6603-4D4F-AF5A-CF759D903927}" type="parTrans" cxnId="{37E20860-3C4A-4123-80C6-1B1A53EB3B63}">
      <dgm:prSet/>
      <dgm:spPr/>
      <dgm:t>
        <a:bodyPr/>
        <a:lstStyle/>
        <a:p>
          <a:endParaRPr lang="en-GB"/>
        </a:p>
      </dgm:t>
    </dgm:pt>
    <dgm:pt modelId="{F940121C-D5AE-4FA3-AB4C-16E24ED7954C}" type="sibTrans" cxnId="{37E20860-3C4A-4123-80C6-1B1A53EB3B63}">
      <dgm:prSet/>
      <dgm:spPr/>
      <dgm:t>
        <a:bodyPr/>
        <a:lstStyle/>
        <a:p>
          <a:endParaRPr lang="en-GB"/>
        </a:p>
      </dgm:t>
    </dgm:pt>
    <dgm:pt modelId="{2CB81DAF-F701-4060-AF88-D385683A2A43}">
      <dgm:prSet phldrT="[Text]"/>
      <dgm:spPr/>
      <dgm:t>
        <a:bodyPr/>
        <a:lstStyle/>
        <a:p>
          <a:r>
            <a:rPr lang="en-GB" dirty="0"/>
            <a:t>Europe</a:t>
          </a:r>
        </a:p>
      </dgm:t>
    </dgm:pt>
    <dgm:pt modelId="{861BA784-B32F-42E9-A5FD-B5EF3CF54FDA}" type="parTrans" cxnId="{6C540608-7055-4AEB-A3CF-968F28FD79A2}">
      <dgm:prSet/>
      <dgm:spPr/>
      <dgm:t>
        <a:bodyPr/>
        <a:lstStyle/>
        <a:p>
          <a:endParaRPr lang="en-GB"/>
        </a:p>
      </dgm:t>
    </dgm:pt>
    <dgm:pt modelId="{686AF7EB-5683-40BF-B1BE-C587EE98087A}" type="sibTrans" cxnId="{6C540608-7055-4AEB-A3CF-968F28FD79A2}">
      <dgm:prSet/>
      <dgm:spPr/>
      <dgm:t>
        <a:bodyPr/>
        <a:lstStyle/>
        <a:p>
          <a:endParaRPr lang="en-GB"/>
        </a:p>
      </dgm:t>
    </dgm:pt>
    <dgm:pt modelId="{F4BF4C89-CE90-4056-821C-54BFD51F1DCB}">
      <dgm:prSet phldrT="[Text]"/>
      <dgm:spPr/>
      <dgm:t>
        <a:bodyPr/>
        <a:lstStyle/>
        <a:p>
          <a:r>
            <a:rPr lang="en-GB"/>
            <a:t>East Asia</a:t>
          </a:r>
        </a:p>
      </dgm:t>
    </dgm:pt>
    <dgm:pt modelId="{C1DB0709-D135-40EF-B97B-5CE1E65A1838}" type="parTrans" cxnId="{F248B088-9E81-4D29-BDE2-D4EFB1A45EA4}">
      <dgm:prSet/>
      <dgm:spPr/>
      <dgm:t>
        <a:bodyPr/>
        <a:lstStyle/>
        <a:p>
          <a:endParaRPr lang="en-GB"/>
        </a:p>
      </dgm:t>
    </dgm:pt>
    <dgm:pt modelId="{7B498017-8C0E-4464-BC31-DDB8C3DCC4FA}" type="sibTrans" cxnId="{F248B088-9E81-4D29-BDE2-D4EFB1A45EA4}">
      <dgm:prSet/>
      <dgm:spPr/>
      <dgm:t>
        <a:bodyPr/>
        <a:lstStyle/>
        <a:p>
          <a:endParaRPr lang="en-GB"/>
        </a:p>
      </dgm:t>
    </dgm:pt>
    <dgm:pt modelId="{49BCA5F3-5C06-4104-A10E-7FD42E726C16}">
      <dgm:prSet phldrT="[Text]"/>
      <dgm:spPr/>
      <dgm:t>
        <a:bodyPr/>
        <a:lstStyle/>
        <a:p>
          <a:r>
            <a:rPr lang="en-GB"/>
            <a:t>South Asia</a:t>
          </a:r>
        </a:p>
      </dgm:t>
    </dgm:pt>
    <dgm:pt modelId="{83C86F20-8290-4B67-8C5E-2FB25DEF1654}" type="parTrans" cxnId="{2541D771-FE62-47C0-A28C-5F31C162EEE9}">
      <dgm:prSet/>
      <dgm:spPr/>
      <dgm:t>
        <a:bodyPr/>
        <a:lstStyle/>
        <a:p>
          <a:endParaRPr lang="en-GB"/>
        </a:p>
      </dgm:t>
    </dgm:pt>
    <dgm:pt modelId="{08306AA7-738E-4DEE-9229-102F0BBA341F}" type="sibTrans" cxnId="{2541D771-FE62-47C0-A28C-5F31C162EEE9}">
      <dgm:prSet/>
      <dgm:spPr/>
      <dgm:t>
        <a:bodyPr/>
        <a:lstStyle/>
        <a:p>
          <a:endParaRPr lang="en-GB"/>
        </a:p>
      </dgm:t>
    </dgm:pt>
    <dgm:pt modelId="{9AA93B9C-040A-4E2B-9198-12E6C02E0900}">
      <dgm:prSet phldrT="[Text]"/>
      <dgm:spPr/>
      <dgm:t>
        <a:bodyPr/>
        <a:lstStyle/>
        <a:p>
          <a:r>
            <a:rPr lang="en-GB"/>
            <a:t>South East Asia</a:t>
          </a:r>
        </a:p>
      </dgm:t>
    </dgm:pt>
    <dgm:pt modelId="{6554EDE2-6EE7-480A-9969-20272BC36D74}" type="parTrans" cxnId="{A4AF205D-65D8-4A1B-957A-CEC6EF638CA8}">
      <dgm:prSet/>
      <dgm:spPr/>
      <dgm:t>
        <a:bodyPr/>
        <a:lstStyle/>
        <a:p>
          <a:endParaRPr lang="en-GB"/>
        </a:p>
      </dgm:t>
    </dgm:pt>
    <dgm:pt modelId="{3900DC56-55FE-491E-BA49-48A4E1B98827}" type="sibTrans" cxnId="{A4AF205D-65D8-4A1B-957A-CEC6EF638CA8}">
      <dgm:prSet/>
      <dgm:spPr/>
      <dgm:t>
        <a:bodyPr/>
        <a:lstStyle/>
        <a:p>
          <a:endParaRPr lang="en-GB"/>
        </a:p>
      </dgm:t>
    </dgm:pt>
    <dgm:pt modelId="{EAD04045-1BA8-49BB-A76F-7AA373EB9733}">
      <dgm:prSet phldrT="[Text]"/>
      <dgm:spPr/>
      <dgm:t>
        <a:bodyPr/>
        <a:lstStyle/>
        <a:p>
          <a:r>
            <a:rPr lang="en-GB"/>
            <a:t>Africa</a:t>
          </a:r>
        </a:p>
      </dgm:t>
    </dgm:pt>
    <dgm:pt modelId="{AF95997E-DA20-4EB1-BEC9-B30B591F9AEE}" type="parTrans" cxnId="{E08EB121-973E-44A9-B6E4-F5F02B6F940C}">
      <dgm:prSet/>
      <dgm:spPr/>
      <dgm:t>
        <a:bodyPr/>
        <a:lstStyle/>
        <a:p>
          <a:endParaRPr lang="en-GB"/>
        </a:p>
      </dgm:t>
    </dgm:pt>
    <dgm:pt modelId="{638CC37D-DAA7-489D-94D0-5FBCDAAB1A2B}" type="sibTrans" cxnId="{E08EB121-973E-44A9-B6E4-F5F02B6F940C}">
      <dgm:prSet/>
      <dgm:spPr/>
      <dgm:t>
        <a:bodyPr/>
        <a:lstStyle/>
        <a:p>
          <a:endParaRPr lang="en-GB"/>
        </a:p>
      </dgm:t>
    </dgm:pt>
    <dgm:pt modelId="{7074CA2B-9B20-42F2-BE34-39B9F630CE91}">
      <dgm:prSet phldrT="[Text]"/>
      <dgm:spPr/>
      <dgm:t>
        <a:bodyPr/>
        <a:lstStyle/>
        <a:p>
          <a:r>
            <a:rPr lang="en-GB"/>
            <a:t>Australasia</a:t>
          </a:r>
        </a:p>
      </dgm:t>
    </dgm:pt>
    <dgm:pt modelId="{3A8B4727-B423-4C91-B822-2793FFEEE54D}" type="parTrans" cxnId="{9912EB5D-0796-4C79-ABDC-64B67986BCEB}">
      <dgm:prSet/>
      <dgm:spPr/>
      <dgm:t>
        <a:bodyPr/>
        <a:lstStyle/>
        <a:p>
          <a:endParaRPr lang="en-GB"/>
        </a:p>
      </dgm:t>
    </dgm:pt>
    <dgm:pt modelId="{45E74852-8EA7-4BF4-AEC3-D72A5BBDC4EC}" type="sibTrans" cxnId="{9912EB5D-0796-4C79-ABDC-64B67986BCEB}">
      <dgm:prSet/>
      <dgm:spPr/>
      <dgm:t>
        <a:bodyPr/>
        <a:lstStyle/>
        <a:p>
          <a:endParaRPr lang="en-GB"/>
        </a:p>
      </dgm:t>
    </dgm:pt>
    <dgm:pt modelId="{306732A9-C305-440D-A365-E1BF9A33B26C}">
      <dgm:prSet phldrT="[Text]"/>
      <dgm:spPr/>
      <dgm:t>
        <a:bodyPr/>
        <a:lstStyle/>
        <a:p>
          <a:r>
            <a:rPr lang="en-GB" dirty="0"/>
            <a:t>Americas</a:t>
          </a:r>
        </a:p>
      </dgm:t>
    </dgm:pt>
    <dgm:pt modelId="{95D6F435-7EE3-4194-8C7D-19C83C980B88}" type="parTrans" cxnId="{22761F33-793C-4DA0-ABA6-C19B0EE0EEF2}">
      <dgm:prSet/>
      <dgm:spPr/>
      <dgm:t>
        <a:bodyPr/>
        <a:lstStyle/>
        <a:p>
          <a:endParaRPr lang="en-GB"/>
        </a:p>
      </dgm:t>
    </dgm:pt>
    <dgm:pt modelId="{1A2C9057-A4E4-44FE-931D-73779267D1B2}" type="sibTrans" cxnId="{22761F33-793C-4DA0-ABA6-C19B0EE0EEF2}">
      <dgm:prSet/>
      <dgm:spPr/>
      <dgm:t>
        <a:bodyPr/>
        <a:lstStyle/>
        <a:p>
          <a:endParaRPr lang="en-GB"/>
        </a:p>
      </dgm:t>
    </dgm:pt>
    <dgm:pt modelId="{CEBCA3E3-2331-4453-9F3A-733117D777E6}" type="pres">
      <dgm:prSet presAssocID="{6568ADC9-93CD-4039-A8DD-ED4DAC7D47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83C15-4C62-44BC-A4F7-1D3152FF484C}" type="pres">
      <dgm:prSet presAssocID="{0DAE9AAC-E85E-407F-9943-F650FA3A565B}" presName="root1" presStyleCnt="0"/>
      <dgm:spPr/>
    </dgm:pt>
    <dgm:pt modelId="{AF4B01AA-8432-4EA1-9924-B858F6389030}" type="pres">
      <dgm:prSet presAssocID="{0DAE9AAC-E85E-407F-9943-F650FA3A56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97CD0-6988-4B43-971E-49FBFB60569B}" type="pres">
      <dgm:prSet presAssocID="{0DAE9AAC-E85E-407F-9943-F650FA3A565B}" presName="level2hierChild" presStyleCnt="0"/>
      <dgm:spPr/>
    </dgm:pt>
    <dgm:pt modelId="{2E5DC72E-ED04-4A4E-AFE4-A6C2603D291A}" type="pres">
      <dgm:prSet presAssocID="{47613003-6603-4D4F-AF5A-CF759D903927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6E4A4B59-BCF5-4FB5-A675-F9EE34F10FC0}" type="pres">
      <dgm:prSet presAssocID="{47613003-6603-4D4F-AF5A-CF759D903927}" presName="connTx" presStyleLbl="parChTrans1D2" presStyleIdx="0" presStyleCnt="8"/>
      <dgm:spPr/>
      <dgm:t>
        <a:bodyPr/>
        <a:lstStyle/>
        <a:p>
          <a:endParaRPr lang="en-US"/>
        </a:p>
      </dgm:t>
    </dgm:pt>
    <dgm:pt modelId="{B15BBD64-701B-4159-A64D-03C94500F097}" type="pres">
      <dgm:prSet presAssocID="{9BA9EA8F-2458-4D9F-87E3-2EF5DBD22954}" presName="root2" presStyleCnt="0"/>
      <dgm:spPr/>
    </dgm:pt>
    <dgm:pt modelId="{632AAF56-6425-4384-A2F7-AFFA5ACD6BC5}" type="pres">
      <dgm:prSet presAssocID="{9BA9EA8F-2458-4D9F-87E3-2EF5DBD22954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00267-9FF7-4CDB-BC8C-2F48D2900581}" type="pres">
      <dgm:prSet presAssocID="{9BA9EA8F-2458-4D9F-87E3-2EF5DBD22954}" presName="level3hierChild" presStyleCnt="0"/>
      <dgm:spPr/>
    </dgm:pt>
    <dgm:pt modelId="{B0B5C718-C73F-48F6-B177-D9A47102F0B2}" type="pres">
      <dgm:prSet presAssocID="{861BA784-B32F-42E9-A5FD-B5EF3CF54FDA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62E8A20F-BED8-4DE8-8399-8366AF4E61A0}" type="pres">
      <dgm:prSet presAssocID="{861BA784-B32F-42E9-A5FD-B5EF3CF54FDA}" presName="connTx" presStyleLbl="parChTrans1D2" presStyleIdx="1" presStyleCnt="8"/>
      <dgm:spPr/>
      <dgm:t>
        <a:bodyPr/>
        <a:lstStyle/>
        <a:p>
          <a:endParaRPr lang="en-US"/>
        </a:p>
      </dgm:t>
    </dgm:pt>
    <dgm:pt modelId="{381FC012-D6EA-4016-B79D-921DA0718D0F}" type="pres">
      <dgm:prSet presAssocID="{2CB81DAF-F701-4060-AF88-D385683A2A43}" presName="root2" presStyleCnt="0"/>
      <dgm:spPr/>
    </dgm:pt>
    <dgm:pt modelId="{1115AFE1-B755-4378-B613-77F618556FAB}" type="pres">
      <dgm:prSet presAssocID="{2CB81DAF-F701-4060-AF88-D385683A2A43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3DD47-F84B-474A-9E0E-9F9690EE83D6}" type="pres">
      <dgm:prSet presAssocID="{2CB81DAF-F701-4060-AF88-D385683A2A43}" presName="level3hierChild" presStyleCnt="0"/>
      <dgm:spPr/>
    </dgm:pt>
    <dgm:pt modelId="{66EC2374-B263-48DC-9A8A-30248C171DEF}" type="pres">
      <dgm:prSet presAssocID="{95D6F435-7EE3-4194-8C7D-19C83C980B88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99E13973-4CB9-4EF8-8420-9BC4259DFA86}" type="pres">
      <dgm:prSet presAssocID="{95D6F435-7EE3-4194-8C7D-19C83C980B8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0BBF785-31F2-4701-AFAF-8FA884E267EE}" type="pres">
      <dgm:prSet presAssocID="{306732A9-C305-440D-A365-E1BF9A33B26C}" presName="root2" presStyleCnt="0"/>
      <dgm:spPr/>
    </dgm:pt>
    <dgm:pt modelId="{367C593A-C8C3-45C6-806A-76F4FD8A5E26}" type="pres">
      <dgm:prSet presAssocID="{306732A9-C305-440D-A365-E1BF9A33B26C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9EDB6-26D5-428F-B1F1-D5CE224DC123}" type="pres">
      <dgm:prSet presAssocID="{306732A9-C305-440D-A365-E1BF9A33B26C}" presName="level3hierChild" presStyleCnt="0"/>
      <dgm:spPr/>
    </dgm:pt>
    <dgm:pt modelId="{989CF38A-30EA-49F3-A240-C023624A6F5F}" type="pres">
      <dgm:prSet presAssocID="{C1DB0709-D135-40EF-B97B-5CE1E65A1838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BE56CF39-FBE4-482A-8F81-6BDAF2D8E3E7}" type="pres">
      <dgm:prSet presAssocID="{C1DB0709-D135-40EF-B97B-5CE1E65A183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74F08E13-8C51-4FAC-A85F-D79F22A240C4}" type="pres">
      <dgm:prSet presAssocID="{F4BF4C89-CE90-4056-821C-54BFD51F1DCB}" presName="root2" presStyleCnt="0"/>
      <dgm:spPr/>
    </dgm:pt>
    <dgm:pt modelId="{E59F8ADC-7DFC-4806-98C7-05C653432018}" type="pres">
      <dgm:prSet presAssocID="{F4BF4C89-CE90-4056-821C-54BFD51F1DCB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E56B0-462A-44D0-AB4C-9EC3E70DAE36}" type="pres">
      <dgm:prSet presAssocID="{F4BF4C89-CE90-4056-821C-54BFD51F1DCB}" presName="level3hierChild" presStyleCnt="0"/>
      <dgm:spPr/>
    </dgm:pt>
    <dgm:pt modelId="{91A977BD-1243-4E2E-9673-AE34AF80A36A}" type="pres">
      <dgm:prSet presAssocID="{83C86F20-8290-4B67-8C5E-2FB25DEF1654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6C0E2FEA-4BC3-4181-91F2-D5631FDF0E2A}" type="pres">
      <dgm:prSet presAssocID="{83C86F20-8290-4B67-8C5E-2FB25DEF165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01F31FC-EBE0-407B-97A9-48E52AF81B95}" type="pres">
      <dgm:prSet presAssocID="{49BCA5F3-5C06-4104-A10E-7FD42E726C16}" presName="root2" presStyleCnt="0"/>
      <dgm:spPr/>
    </dgm:pt>
    <dgm:pt modelId="{0D4CEE10-2B71-423F-B763-ABE48A960A85}" type="pres">
      <dgm:prSet presAssocID="{49BCA5F3-5C06-4104-A10E-7FD42E726C16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92B33-CEE7-4470-A354-96176A038260}" type="pres">
      <dgm:prSet presAssocID="{49BCA5F3-5C06-4104-A10E-7FD42E726C16}" presName="level3hierChild" presStyleCnt="0"/>
      <dgm:spPr/>
    </dgm:pt>
    <dgm:pt modelId="{376BE128-D0F8-49E2-AF24-9CAEC3F06ED3}" type="pres">
      <dgm:prSet presAssocID="{6554EDE2-6EE7-480A-9969-20272BC36D74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5596A3A8-EB44-42C9-AEDA-C779E9E65688}" type="pres">
      <dgm:prSet presAssocID="{6554EDE2-6EE7-480A-9969-20272BC36D7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3C83D1D-535D-449F-9AEE-1F4949360A4A}" type="pres">
      <dgm:prSet presAssocID="{9AA93B9C-040A-4E2B-9198-12E6C02E0900}" presName="root2" presStyleCnt="0"/>
      <dgm:spPr/>
    </dgm:pt>
    <dgm:pt modelId="{1EA1D3FB-D60F-4357-AA13-49EA71076100}" type="pres">
      <dgm:prSet presAssocID="{9AA93B9C-040A-4E2B-9198-12E6C02E0900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7B833-05D7-4D29-9FE5-0F3403EE3383}" type="pres">
      <dgm:prSet presAssocID="{9AA93B9C-040A-4E2B-9198-12E6C02E0900}" presName="level3hierChild" presStyleCnt="0"/>
      <dgm:spPr/>
    </dgm:pt>
    <dgm:pt modelId="{BFEAE18A-AF8A-42F9-BB12-BCEF1F9683F5}" type="pres">
      <dgm:prSet presAssocID="{AF95997E-DA20-4EB1-BEC9-B30B591F9AEE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FE8B4F6D-77DA-449B-8A2C-EF9DD52A2672}" type="pres">
      <dgm:prSet presAssocID="{AF95997E-DA20-4EB1-BEC9-B30B591F9AE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83F2201-EA53-4F95-814F-366CD13BF982}" type="pres">
      <dgm:prSet presAssocID="{EAD04045-1BA8-49BB-A76F-7AA373EB9733}" presName="root2" presStyleCnt="0"/>
      <dgm:spPr/>
    </dgm:pt>
    <dgm:pt modelId="{DCD0CBFF-7A78-496F-A2BB-B35F16B08B68}" type="pres">
      <dgm:prSet presAssocID="{EAD04045-1BA8-49BB-A76F-7AA373EB9733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B503B-A285-4981-99E7-092AE7C2D95D}" type="pres">
      <dgm:prSet presAssocID="{EAD04045-1BA8-49BB-A76F-7AA373EB9733}" presName="level3hierChild" presStyleCnt="0"/>
      <dgm:spPr/>
    </dgm:pt>
    <dgm:pt modelId="{CC61E821-5944-425B-B983-984439B76FEE}" type="pres">
      <dgm:prSet presAssocID="{3A8B4727-B423-4C91-B822-2793FFEEE54D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D69424EF-0D84-412C-A18F-DE21F5573133}" type="pres">
      <dgm:prSet presAssocID="{3A8B4727-B423-4C91-B822-2793FFEEE54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7B93BCC-2BFB-4772-9F31-00406FC64D4C}" type="pres">
      <dgm:prSet presAssocID="{7074CA2B-9B20-42F2-BE34-39B9F630CE91}" presName="root2" presStyleCnt="0"/>
      <dgm:spPr/>
    </dgm:pt>
    <dgm:pt modelId="{EB6D31E5-EFD0-4348-8896-A1ED24A462A7}" type="pres">
      <dgm:prSet presAssocID="{7074CA2B-9B20-42F2-BE34-39B9F630CE91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63A5D-ECC3-4582-B52D-B3DCCC3004AC}" type="pres">
      <dgm:prSet presAssocID="{7074CA2B-9B20-42F2-BE34-39B9F630CE91}" presName="level3hierChild" presStyleCnt="0"/>
      <dgm:spPr/>
    </dgm:pt>
  </dgm:ptLst>
  <dgm:cxnLst>
    <dgm:cxn modelId="{96CE69D7-0F6F-4974-9906-0250407BA795}" srcId="{6568ADC9-93CD-4039-A8DD-ED4DAC7D47A5}" destId="{0DAE9AAC-E85E-407F-9943-F650FA3A565B}" srcOrd="0" destOrd="0" parTransId="{917B6A30-AE68-45B4-955B-0DE7CE0E3E14}" sibTransId="{A6A6FDCC-9F0D-48F0-8D44-442FCA162DB0}"/>
    <dgm:cxn modelId="{EB0322AA-695E-4973-ADEE-2F017E86FCDC}" type="presOf" srcId="{861BA784-B32F-42E9-A5FD-B5EF3CF54FDA}" destId="{62E8A20F-BED8-4DE8-8399-8366AF4E61A0}" srcOrd="1" destOrd="0" presId="urn:microsoft.com/office/officeart/2008/layout/HorizontalMultiLevelHierarchy"/>
    <dgm:cxn modelId="{4DBBD489-E3B0-48D6-8936-E2114F5B1197}" type="presOf" srcId="{6568ADC9-93CD-4039-A8DD-ED4DAC7D47A5}" destId="{CEBCA3E3-2331-4453-9F3A-733117D777E6}" srcOrd="0" destOrd="0" presId="urn:microsoft.com/office/officeart/2008/layout/HorizontalMultiLevelHierarchy"/>
    <dgm:cxn modelId="{22645AE4-7BBA-454E-8BA7-3D5DCD46C1AD}" type="presOf" srcId="{AF95997E-DA20-4EB1-BEC9-B30B591F9AEE}" destId="{BFEAE18A-AF8A-42F9-BB12-BCEF1F9683F5}" srcOrd="0" destOrd="0" presId="urn:microsoft.com/office/officeart/2008/layout/HorizontalMultiLevelHierarchy"/>
    <dgm:cxn modelId="{3B299D18-A75F-4488-B527-8078E017B699}" type="presOf" srcId="{6554EDE2-6EE7-480A-9969-20272BC36D74}" destId="{376BE128-D0F8-49E2-AF24-9CAEC3F06ED3}" srcOrd="0" destOrd="0" presId="urn:microsoft.com/office/officeart/2008/layout/HorizontalMultiLevelHierarchy"/>
    <dgm:cxn modelId="{20240B76-9F18-4166-BA16-9D8C11929F47}" type="presOf" srcId="{47613003-6603-4D4F-AF5A-CF759D903927}" destId="{2E5DC72E-ED04-4A4E-AFE4-A6C2603D291A}" srcOrd="0" destOrd="0" presId="urn:microsoft.com/office/officeart/2008/layout/HorizontalMultiLevelHierarchy"/>
    <dgm:cxn modelId="{CE13555A-6E04-40CE-9F54-F13669055987}" type="presOf" srcId="{7074CA2B-9B20-42F2-BE34-39B9F630CE91}" destId="{EB6D31E5-EFD0-4348-8896-A1ED24A462A7}" srcOrd="0" destOrd="0" presId="urn:microsoft.com/office/officeart/2008/layout/HorizontalMultiLevelHierarchy"/>
    <dgm:cxn modelId="{E2592606-E3D5-4120-92F1-A45E00098955}" type="presOf" srcId="{0DAE9AAC-E85E-407F-9943-F650FA3A565B}" destId="{AF4B01AA-8432-4EA1-9924-B858F6389030}" srcOrd="0" destOrd="0" presId="urn:microsoft.com/office/officeart/2008/layout/HorizontalMultiLevelHierarchy"/>
    <dgm:cxn modelId="{845E3596-AE9D-4EB7-91F1-F1EA3C93232B}" type="presOf" srcId="{9AA93B9C-040A-4E2B-9198-12E6C02E0900}" destId="{1EA1D3FB-D60F-4357-AA13-49EA71076100}" srcOrd="0" destOrd="0" presId="urn:microsoft.com/office/officeart/2008/layout/HorizontalMultiLevelHierarchy"/>
    <dgm:cxn modelId="{944A11B4-34CC-41C1-AF76-05E67036903A}" type="presOf" srcId="{306732A9-C305-440D-A365-E1BF9A33B26C}" destId="{367C593A-C8C3-45C6-806A-76F4FD8A5E26}" srcOrd="0" destOrd="0" presId="urn:microsoft.com/office/officeart/2008/layout/HorizontalMultiLevelHierarchy"/>
    <dgm:cxn modelId="{30DC8A97-A6A5-4342-9D75-F06B340CE7B5}" type="presOf" srcId="{2CB81DAF-F701-4060-AF88-D385683A2A43}" destId="{1115AFE1-B755-4378-B613-77F618556FAB}" srcOrd="0" destOrd="0" presId="urn:microsoft.com/office/officeart/2008/layout/HorizontalMultiLevelHierarchy"/>
    <dgm:cxn modelId="{2541D771-FE62-47C0-A28C-5F31C162EEE9}" srcId="{0DAE9AAC-E85E-407F-9943-F650FA3A565B}" destId="{49BCA5F3-5C06-4104-A10E-7FD42E726C16}" srcOrd="4" destOrd="0" parTransId="{83C86F20-8290-4B67-8C5E-2FB25DEF1654}" sibTransId="{08306AA7-738E-4DEE-9229-102F0BBA341F}"/>
    <dgm:cxn modelId="{ED047423-3D89-4EF8-9F17-02C281040FBC}" type="presOf" srcId="{9BA9EA8F-2458-4D9F-87E3-2EF5DBD22954}" destId="{632AAF56-6425-4384-A2F7-AFFA5ACD6BC5}" srcOrd="0" destOrd="0" presId="urn:microsoft.com/office/officeart/2008/layout/HorizontalMultiLevelHierarchy"/>
    <dgm:cxn modelId="{CC3B02D6-C693-41A8-AF2E-6F2A141CA2DE}" type="presOf" srcId="{3A8B4727-B423-4C91-B822-2793FFEEE54D}" destId="{D69424EF-0D84-412C-A18F-DE21F5573133}" srcOrd="1" destOrd="0" presId="urn:microsoft.com/office/officeart/2008/layout/HorizontalMultiLevelHierarchy"/>
    <dgm:cxn modelId="{5F1F479B-9ACD-465A-BFAD-0BD4BAD34C60}" type="presOf" srcId="{C1DB0709-D135-40EF-B97B-5CE1E65A1838}" destId="{989CF38A-30EA-49F3-A240-C023624A6F5F}" srcOrd="0" destOrd="0" presId="urn:microsoft.com/office/officeart/2008/layout/HorizontalMultiLevelHierarchy"/>
    <dgm:cxn modelId="{37E20860-3C4A-4123-80C6-1B1A53EB3B63}" srcId="{0DAE9AAC-E85E-407F-9943-F650FA3A565B}" destId="{9BA9EA8F-2458-4D9F-87E3-2EF5DBD22954}" srcOrd="0" destOrd="0" parTransId="{47613003-6603-4D4F-AF5A-CF759D903927}" sibTransId="{F940121C-D5AE-4FA3-AB4C-16E24ED7954C}"/>
    <dgm:cxn modelId="{A35B192F-7F5B-4BC9-95A3-CD20995F9840}" type="presOf" srcId="{83C86F20-8290-4B67-8C5E-2FB25DEF1654}" destId="{6C0E2FEA-4BC3-4181-91F2-D5631FDF0E2A}" srcOrd="1" destOrd="0" presId="urn:microsoft.com/office/officeart/2008/layout/HorizontalMultiLevelHierarchy"/>
    <dgm:cxn modelId="{4A6C1F99-D4D8-4246-8038-3EF781B14FBE}" type="presOf" srcId="{EAD04045-1BA8-49BB-A76F-7AA373EB9733}" destId="{DCD0CBFF-7A78-496F-A2BB-B35F16B08B68}" srcOrd="0" destOrd="0" presId="urn:microsoft.com/office/officeart/2008/layout/HorizontalMultiLevelHierarchy"/>
    <dgm:cxn modelId="{0514475E-17A7-48A8-B071-9FC1609C4C1E}" type="presOf" srcId="{95D6F435-7EE3-4194-8C7D-19C83C980B88}" destId="{99E13973-4CB9-4EF8-8420-9BC4259DFA86}" srcOrd="1" destOrd="0" presId="urn:microsoft.com/office/officeart/2008/layout/HorizontalMultiLevelHierarchy"/>
    <dgm:cxn modelId="{F93806AE-330F-4117-A90F-3EF907753765}" type="presOf" srcId="{95D6F435-7EE3-4194-8C7D-19C83C980B88}" destId="{66EC2374-B263-48DC-9A8A-30248C171DEF}" srcOrd="0" destOrd="0" presId="urn:microsoft.com/office/officeart/2008/layout/HorizontalMultiLevelHierarchy"/>
    <dgm:cxn modelId="{6147F1AD-1E41-47C9-B402-69C76E93C787}" type="presOf" srcId="{F4BF4C89-CE90-4056-821C-54BFD51F1DCB}" destId="{E59F8ADC-7DFC-4806-98C7-05C653432018}" srcOrd="0" destOrd="0" presId="urn:microsoft.com/office/officeart/2008/layout/HorizontalMultiLevelHierarchy"/>
    <dgm:cxn modelId="{82042473-B576-46E8-9BF0-BF3A88AF47D3}" type="presOf" srcId="{3A8B4727-B423-4C91-B822-2793FFEEE54D}" destId="{CC61E821-5944-425B-B983-984439B76FEE}" srcOrd="0" destOrd="0" presId="urn:microsoft.com/office/officeart/2008/layout/HorizontalMultiLevelHierarchy"/>
    <dgm:cxn modelId="{BF129487-A143-46BA-9D14-0EF78AFC4CA6}" type="presOf" srcId="{49BCA5F3-5C06-4104-A10E-7FD42E726C16}" destId="{0D4CEE10-2B71-423F-B763-ABE48A960A85}" srcOrd="0" destOrd="0" presId="urn:microsoft.com/office/officeart/2008/layout/HorizontalMultiLevelHierarchy"/>
    <dgm:cxn modelId="{6C540608-7055-4AEB-A3CF-968F28FD79A2}" srcId="{0DAE9AAC-E85E-407F-9943-F650FA3A565B}" destId="{2CB81DAF-F701-4060-AF88-D385683A2A43}" srcOrd="1" destOrd="0" parTransId="{861BA784-B32F-42E9-A5FD-B5EF3CF54FDA}" sibTransId="{686AF7EB-5683-40BF-B1BE-C587EE98087A}"/>
    <dgm:cxn modelId="{298847CA-15A2-41D4-A782-895AC8D613A1}" type="presOf" srcId="{C1DB0709-D135-40EF-B97B-5CE1E65A1838}" destId="{BE56CF39-FBE4-482A-8F81-6BDAF2D8E3E7}" srcOrd="1" destOrd="0" presId="urn:microsoft.com/office/officeart/2008/layout/HorizontalMultiLevelHierarchy"/>
    <dgm:cxn modelId="{603A7514-6AF9-4642-B958-B56BD37C2FD3}" type="presOf" srcId="{AF95997E-DA20-4EB1-BEC9-B30B591F9AEE}" destId="{FE8B4F6D-77DA-449B-8A2C-EF9DD52A2672}" srcOrd="1" destOrd="0" presId="urn:microsoft.com/office/officeart/2008/layout/HorizontalMultiLevelHierarchy"/>
    <dgm:cxn modelId="{9912EB5D-0796-4C79-ABDC-64B67986BCEB}" srcId="{0DAE9AAC-E85E-407F-9943-F650FA3A565B}" destId="{7074CA2B-9B20-42F2-BE34-39B9F630CE91}" srcOrd="7" destOrd="0" parTransId="{3A8B4727-B423-4C91-B822-2793FFEEE54D}" sibTransId="{45E74852-8EA7-4BF4-AEC3-D72A5BBDC4EC}"/>
    <dgm:cxn modelId="{1743DA87-E6D3-49F1-9FDE-F97C067E8454}" type="presOf" srcId="{6554EDE2-6EE7-480A-9969-20272BC36D74}" destId="{5596A3A8-EB44-42C9-AEDA-C779E9E65688}" srcOrd="1" destOrd="0" presId="urn:microsoft.com/office/officeart/2008/layout/HorizontalMultiLevelHierarchy"/>
    <dgm:cxn modelId="{F248B088-9E81-4D29-BDE2-D4EFB1A45EA4}" srcId="{0DAE9AAC-E85E-407F-9943-F650FA3A565B}" destId="{F4BF4C89-CE90-4056-821C-54BFD51F1DCB}" srcOrd="3" destOrd="0" parTransId="{C1DB0709-D135-40EF-B97B-5CE1E65A1838}" sibTransId="{7B498017-8C0E-4464-BC31-DDB8C3DCC4FA}"/>
    <dgm:cxn modelId="{E08EB121-973E-44A9-B6E4-F5F02B6F940C}" srcId="{0DAE9AAC-E85E-407F-9943-F650FA3A565B}" destId="{EAD04045-1BA8-49BB-A76F-7AA373EB9733}" srcOrd="6" destOrd="0" parTransId="{AF95997E-DA20-4EB1-BEC9-B30B591F9AEE}" sibTransId="{638CC37D-DAA7-489D-94D0-5FBCDAAB1A2B}"/>
    <dgm:cxn modelId="{A4AF205D-65D8-4A1B-957A-CEC6EF638CA8}" srcId="{0DAE9AAC-E85E-407F-9943-F650FA3A565B}" destId="{9AA93B9C-040A-4E2B-9198-12E6C02E0900}" srcOrd="5" destOrd="0" parTransId="{6554EDE2-6EE7-480A-9969-20272BC36D74}" sibTransId="{3900DC56-55FE-491E-BA49-48A4E1B98827}"/>
    <dgm:cxn modelId="{C0FA2997-F0AD-4C58-91AE-BB0CCCF5B140}" type="presOf" srcId="{47613003-6603-4D4F-AF5A-CF759D903927}" destId="{6E4A4B59-BCF5-4FB5-A675-F9EE34F10FC0}" srcOrd="1" destOrd="0" presId="urn:microsoft.com/office/officeart/2008/layout/HorizontalMultiLevelHierarchy"/>
    <dgm:cxn modelId="{8D2A48F8-26C3-476D-B105-E7056715514D}" type="presOf" srcId="{861BA784-B32F-42E9-A5FD-B5EF3CF54FDA}" destId="{B0B5C718-C73F-48F6-B177-D9A47102F0B2}" srcOrd="0" destOrd="0" presId="urn:microsoft.com/office/officeart/2008/layout/HorizontalMultiLevelHierarchy"/>
    <dgm:cxn modelId="{22761F33-793C-4DA0-ABA6-C19B0EE0EEF2}" srcId="{0DAE9AAC-E85E-407F-9943-F650FA3A565B}" destId="{306732A9-C305-440D-A365-E1BF9A33B26C}" srcOrd="2" destOrd="0" parTransId="{95D6F435-7EE3-4194-8C7D-19C83C980B88}" sibTransId="{1A2C9057-A4E4-44FE-931D-73779267D1B2}"/>
    <dgm:cxn modelId="{F42593D3-442D-4E99-9800-49A445C4204C}" type="presOf" srcId="{83C86F20-8290-4B67-8C5E-2FB25DEF1654}" destId="{91A977BD-1243-4E2E-9673-AE34AF80A36A}" srcOrd="0" destOrd="0" presId="urn:microsoft.com/office/officeart/2008/layout/HorizontalMultiLevelHierarchy"/>
    <dgm:cxn modelId="{C5BB17FA-2929-471F-97C6-0BCB52EE2C02}" type="presParOf" srcId="{CEBCA3E3-2331-4453-9F3A-733117D777E6}" destId="{A7683C15-4C62-44BC-A4F7-1D3152FF484C}" srcOrd="0" destOrd="0" presId="urn:microsoft.com/office/officeart/2008/layout/HorizontalMultiLevelHierarchy"/>
    <dgm:cxn modelId="{B3FE5CB2-9332-4284-ACFD-B79B46776F57}" type="presParOf" srcId="{A7683C15-4C62-44BC-A4F7-1D3152FF484C}" destId="{AF4B01AA-8432-4EA1-9924-B858F6389030}" srcOrd="0" destOrd="0" presId="urn:microsoft.com/office/officeart/2008/layout/HorizontalMultiLevelHierarchy"/>
    <dgm:cxn modelId="{4C7479C9-1F03-4C3D-8583-A46741872B6E}" type="presParOf" srcId="{A7683C15-4C62-44BC-A4F7-1D3152FF484C}" destId="{19B97CD0-6988-4B43-971E-49FBFB60569B}" srcOrd="1" destOrd="0" presId="urn:microsoft.com/office/officeart/2008/layout/HorizontalMultiLevelHierarchy"/>
    <dgm:cxn modelId="{1DAD9723-32AE-442A-8A7A-8F848F21E64A}" type="presParOf" srcId="{19B97CD0-6988-4B43-971E-49FBFB60569B}" destId="{2E5DC72E-ED04-4A4E-AFE4-A6C2603D291A}" srcOrd="0" destOrd="0" presId="urn:microsoft.com/office/officeart/2008/layout/HorizontalMultiLevelHierarchy"/>
    <dgm:cxn modelId="{8B31F498-D187-4228-BE11-D190B4B7CC63}" type="presParOf" srcId="{2E5DC72E-ED04-4A4E-AFE4-A6C2603D291A}" destId="{6E4A4B59-BCF5-4FB5-A675-F9EE34F10FC0}" srcOrd="0" destOrd="0" presId="urn:microsoft.com/office/officeart/2008/layout/HorizontalMultiLevelHierarchy"/>
    <dgm:cxn modelId="{57EF57EC-AD4E-441F-AF30-1749FF30BE48}" type="presParOf" srcId="{19B97CD0-6988-4B43-971E-49FBFB60569B}" destId="{B15BBD64-701B-4159-A64D-03C94500F097}" srcOrd="1" destOrd="0" presId="urn:microsoft.com/office/officeart/2008/layout/HorizontalMultiLevelHierarchy"/>
    <dgm:cxn modelId="{6DABFA4F-850A-4ABE-AB9C-F3CF33180621}" type="presParOf" srcId="{B15BBD64-701B-4159-A64D-03C94500F097}" destId="{632AAF56-6425-4384-A2F7-AFFA5ACD6BC5}" srcOrd="0" destOrd="0" presId="urn:microsoft.com/office/officeart/2008/layout/HorizontalMultiLevelHierarchy"/>
    <dgm:cxn modelId="{3DAD5F4F-3F10-4803-8C03-5001E4019D34}" type="presParOf" srcId="{B15BBD64-701B-4159-A64D-03C94500F097}" destId="{D3F00267-9FF7-4CDB-BC8C-2F48D2900581}" srcOrd="1" destOrd="0" presId="urn:microsoft.com/office/officeart/2008/layout/HorizontalMultiLevelHierarchy"/>
    <dgm:cxn modelId="{2648DE9C-EB7F-4004-BF4C-9EDF20667569}" type="presParOf" srcId="{19B97CD0-6988-4B43-971E-49FBFB60569B}" destId="{B0B5C718-C73F-48F6-B177-D9A47102F0B2}" srcOrd="2" destOrd="0" presId="urn:microsoft.com/office/officeart/2008/layout/HorizontalMultiLevelHierarchy"/>
    <dgm:cxn modelId="{73B03CF2-CF88-4D5B-A256-A96AD0C6190F}" type="presParOf" srcId="{B0B5C718-C73F-48F6-B177-D9A47102F0B2}" destId="{62E8A20F-BED8-4DE8-8399-8366AF4E61A0}" srcOrd="0" destOrd="0" presId="urn:microsoft.com/office/officeart/2008/layout/HorizontalMultiLevelHierarchy"/>
    <dgm:cxn modelId="{5BACEA9B-5A92-4DA4-91ED-C6F6CBE21145}" type="presParOf" srcId="{19B97CD0-6988-4B43-971E-49FBFB60569B}" destId="{381FC012-D6EA-4016-B79D-921DA0718D0F}" srcOrd="3" destOrd="0" presId="urn:microsoft.com/office/officeart/2008/layout/HorizontalMultiLevelHierarchy"/>
    <dgm:cxn modelId="{F61D184E-909B-4011-9657-4CC9102F4DEB}" type="presParOf" srcId="{381FC012-D6EA-4016-B79D-921DA0718D0F}" destId="{1115AFE1-B755-4378-B613-77F618556FAB}" srcOrd="0" destOrd="0" presId="urn:microsoft.com/office/officeart/2008/layout/HorizontalMultiLevelHierarchy"/>
    <dgm:cxn modelId="{31D44ECC-40CE-4E1F-9525-0ECC614CC575}" type="presParOf" srcId="{381FC012-D6EA-4016-B79D-921DA0718D0F}" destId="{7553DD47-F84B-474A-9E0E-9F9690EE83D6}" srcOrd="1" destOrd="0" presId="urn:microsoft.com/office/officeart/2008/layout/HorizontalMultiLevelHierarchy"/>
    <dgm:cxn modelId="{825FD33F-CB1C-491A-A04D-8F64A9EADE2E}" type="presParOf" srcId="{19B97CD0-6988-4B43-971E-49FBFB60569B}" destId="{66EC2374-B263-48DC-9A8A-30248C171DEF}" srcOrd="4" destOrd="0" presId="urn:microsoft.com/office/officeart/2008/layout/HorizontalMultiLevelHierarchy"/>
    <dgm:cxn modelId="{62195612-8583-4FFC-9055-F4B089D09CBB}" type="presParOf" srcId="{66EC2374-B263-48DC-9A8A-30248C171DEF}" destId="{99E13973-4CB9-4EF8-8420-9BC4259DFA86}" srcOrd="0" destOrd="0" presId="urn:microsoft.com/office/officeart/2008/layout/HorizontalMultiLevelHierarchy"/>
    <dgm:cxn modelId="{804804EA-C103-4218-8115-8979CCA2067D}" type="presParOf" srcId="{19B97CD0-6988-4B43-971E-49FBFB60569B}" destId="{C0BBF785-31F2-4701-AFAF-8FA884E267EE}" srcOrd="5" destOrd="0" presId="urn:microsoft.com/office/officeart/2008/layout/HorizontalMultiLevelHierarchy"/>
    <dgm:cxn modelId="{968670E6-BBE8-4FF8-B42A-B99F7C818274}" type="presParOf" srcId="{C0BBF785-31F2-4701-AFAF-8FA884E267EE}" destId="{367C593A-C8C3-45C6-806A-76F4FD8A5E26}" srcOrd="0" destOrd="0" presId="urn:microsoft.com/office/officeart/2008/layout/HorizontalMultiLevelHierarchy"/>
    <dgm:cxn modelId="{66A06951-0992-444B-85ED-1CEAEBAFC943}" type="presParOf" srcId="{C0BBF785-31F2-4701-AFAF-8FA884E267EE}" destId="{11B9EDB6-26D5-428F-B1F1-D5CE224DC123}" srcOrd="1" destOrd="0" presId="urn:microsoft.com/office/officeart/2008/layout/HorizontalMultiLevelHierarchy"/>
    <dgm:cxn modelId="{3D502CD8-4036-490C-B94A-8286FB681B54}" type="presParOf" srcId="{19B97CD0-6988-4B43-971E-49FBFB60569B}" destId="{989CF38A-30EA-49F3-A240-C023624A6F5F}" srcOrd="6" destOrd="0" presId="urn:microsoft.com/office/officeart/2008/layout/HorizontalMultiLevelHierarchy"/>
    <dgm:cxn modelId="{189EE109-E3F4-455B-B4B0-F52E3864EED2}" type="presParOf" srcId="{989CF38A-30EA-49F3-A240-C023624A6F5F}" destId="{BE56CF39-FBE4-482A-8F81-6BDAF2D8E3E7}" srcOrd="0" destOrd="0" presId="urn:microsoft.com/office/officeart/2008/layout/HorizontalMultiLevelHierarchy"/>
    <dgm:cxn modelId="{73174FCB-96D4-4C7E-876C-3542A6D7C724}" type="presParOf" srcId="{19B97CD0-6988-4B43-971E-49FBFB60569B}" destId="{74F08E13-8C51-4FAC-A85F-D79F22A240C4}" srcOrd="7" destOrd="0" presId="urn:microsoft.com/office/officeart/2008/layout/HorizontalMultiLevelHierarchy"/>
    <dgm:cxn modelId="{7133482D-7A5F-42AD-9010-9D0FD1A380CE}" type="presParOf" srcId="{74F08E13-8C51-4FAC-A85F-D79F22A240C4}" destId="{E59F8ADC-7DFC-4806-98C7-05C653432018}" srcOrd="0" destOrd="0" presId="urn:microsoft.com/office/officeart/2008/layout/HorizontalMultiLevelHierarchy"/>
    <dgm:cxn modelId="{701D63F3-C761-4563-94FF-784595345DEE}" type="presParOf" srcId="{74F08E13-8C51-4FAC-A85F-D79F22A240C4}" destId="{BFAE56B0-462A-44D0-AB4C-9EC3E70DAE36}" srcOrd="1" destOrd="0" presId="urn:microsoft.com/office/officeart/2008/layout/HorizontalMultiLevelHierarchy"/>
    <dgm:cxn modelId="{D24CF0CF-DFC3-4D4E-BF63-7499D92D82D6}" type="presParOf" srcId="{19B97CD0-6988-4B43-971E-49FBFB60569B}" destId="{91A977BD-1243-4E2E-9673-AE34AF80A36A}" srcOrd="8" destOrd="0" presId="urn:microsoft.com/office/officeart/2008/layout/HorizontalMultiLevelHierarchy"/>
    <dgm:cxn modelId="{69F032F4-9FC9-4329-8F87-C0B9487415A8}" type="presParOf" srcId="{91A977BD-1243-4E2E-9673-AE34AF80A36A}" destId="{6C0E2FEA-4BC3-4181-91F2-D5631FDF0E2A}" srcOrd="0" destOrd="0" presId="urn:microsoft.com/office/officeart/2008/layout/HorizontalMultiLevelHierarchy"/>
    <dgm:cxn modelId="{FD6845B7-9A2B-447E-BC83-2D25D52CCBFA}" type="presParOf" srcId="{19B97CD0-6988-4B43-971E-49FBFB60569B}" destId="{401F31FC-EBE0-407B-97A9-48E52AF81B95}" srcOrd="9" destOrd="0" presId="urn:microsoft.com/office/officeart/2008/layout/HorizontalMultiLevelHierarchy"/>
    <dgm:cxn modelId="{61D58B3C-2B6F-47AF-9DCA-22AF5F8D8D9F}" type="presParOf" srcId="{401F31FC-EBE0-407B-97A9-48E52AF81B95}" destId="{0D4CEE10-2B71-423F-B763-ABE48A960A85}" srcOrd="0" destOrd="0" presId="urn:microsoft.com/office/officeart/2008/layout/HorizontalMultiLevelHierarchy"/>
    <dgm:cxn modelId="{09997483-F7F6-4986-8161-187E4F62B2D9}" type="presParOf" srcId="{401F31FC-EBE0-407B-97A9-48E52AF81B95}" destId="{E8E92B33-CEE7-4470-A354-96176A038260}" srcOrd="1" destOrd="0" presId="urn:microsoft.com/office/officeart/2008/layout/HorizontalMultiLevelHierarchy"/>
    <dgm:cxn modelId="{EE626A3D-AE28-49C3-B27B-9B9E9FA2E27A}" type="presParOf" srcId="{19B97CD0-6988-4B43-971E-49FBFB60569B}" destId="{376BE128-D0F8-49E2-AF24-9CAEC3F06ED3}" srcOrd="10" destOrd="0" presId="urn:microsoft.com/office/officeart/2008/layout/HorizontalMultiLevelHierarchy"/>
    <dgm:cxn modelId="{C1C02D30-2156-44EF-8E8C-AC9F1458C17E}" type="presParOf" srcId="{376BE128-D0F8-49E2-AF24-9CAEC3F06ED3}" destId="{5596A3A8-EB44-42C9-AEDA-C779E9E65688}" srcOrd="0" destOrd="0" presId="urn:microsoft.com/office/officeart/2008/layout/HorizontalMultiLevelHierarchy"/>
    <dgm:cxn modelId="{70E25FD1-9D66-47F7-897F-532FA65D99EA}" type="presParOf" srcId="{19B97CD0-6988-4B43-971E-49FBFB60569B}" destId="{83C83D1D-535D-449F-9AEE-1F4949360A4A}" srcOrd="11" destOrd="0" presId="urn:microsoft.com/office/officeart/2008/layout/HorizontalMultiLevelHierarchy"/>
    <dgm:cxn modelId="{7E81A926-A2C1-44CB-B22F-F6A46CF0CDBE}" type="presParOf" srcId="{83C83D1D-535D-449F-9AEE-1F4949360A4A}" destId="{1EA1D3FB-D60F-4357-AA13-49EA71076100}" srcOrd="0" destOrd="0" presId="urn:microsoft.com/office/officeart/2008/layout/HorizontalMultiLevelHierarchy"/>
    <dgm:cxn modelId="{5D2AFF44-5B84-410E-B17D-4512426D07DC}" type="presParOf" srcId="{83C83D1D-535D-449F-9AEE-1F4949360A4A}" destId="{D667B833-05D7-4D29-9FE5-0F3403EE3383}" srcOrd="1" destOrd="0" presId="urn:microsoft.com/office/officeart/2008/layout/HorizontalMultiLevelHierarchy"/>
    <dgm:cxn modelId="{178C5E5C-DB15-42A0-9DE8-51C854144746}" type="presParOf" srcId="{19B97CD0-6988-4B43-971E-49FBFB60569B}" destId="{BFEAE18A-AF8A-42F9-BB12-BCEF1F9683F5}" srcOrd="12" destOrd="0" presId="urn:microsoft.com/office/officeart/2008/layout/HorizontalMultiLevelHierarchy"/>
    <dgm:cxn modelId="{67855457-9D98-4BE8-9EDD-5FADA719E5D4}" type="presParOf" srcId="{BFEAE18A-AF8A-42F9-BB12-BCEF1F9683F5}" destId="{FE8B4F6D-77DA-449B-8A2C-EF9DD52A2672}" srcOrd="0" destOrd="0" presId="urn:microsoft.com/office/officeart/2008/layout/HorizontalMultiLevelHierarchy"/>
    <dgm:cxn modelId="{004D39D6-2344-4787-94EB-F65326ACAEC0}" type="presParOf" srcId="{19B97CD0-6988-4B43-971E-49FBFB60569B}" destId="{D83F2201-EA53-4F95-814F-366CD13BF982}" srcOrd="13" destOrd="0" presId="urn:microsoft.com/office/officeart/2008/layout/HorizontalMultiLevelHierarchy"/>
    <dgm:cxn modelId="{49BAAE71-CE43-45A0-8055-D8EAFB58B0FB}" type="presParOf" srcId="{D83F2201-EA53-4F95-814F-366CD13BF982}" destId="{DCD0CBFF-7A78-496F-A2BB-B35F16B08B68}" srcOrd="0" destOrd="0" presId="urn:microsoft.com/office/officeart/2008/layout/HorizontalMultiLevelHierarchy"/>
    <dgm:cxn modelId="{3EEEA6E6-E17A-442B-94A2-51383A17C946}" type="presParOf" srcId="{D83F2201-EA53-4F95-814F-366CD13BF982}" destId="{FF6B503B-A285-4981-99E7-092AE7C2D95D}" srcOrd="1" destOrd="0" presId="urn:microsoft.com/office/officeart/2008/layout/HorizontalMultiLevelHierarchy"/>
    <dgm:cxn modelId="{95739408-EC22-48B0-A9CD-94BE20C06E6C}" type="presParOf" srcId="{19B97CD0-6988-4B43-971E-49FBFB60569B}" destId="{CC61E821-5944-425B-B983-984439B76FEE}" srcOrd="14" destOrd="0" presId="urn:microsoft.com/office/officeart/2008/layout/HorizontalMultiLevelHierarchy"/>
    <dgm:cxn modelId="{B242AB05-0B12-4BF5-A730-987E8A97C59A}" type="presParOf" srcId="{CC61E821-5944-425B-B983-984439B76FEE}" destId="{D69424EF-0D84-412C-A18F-DE21F5573133}" srcOrd="0" destOrd="0" presId="urn:microsoft.com/office/officeart/2008/layout/HorizontalMultiLevelHierarchy"/>
    <dgm:cxn modelId="{FCD4F696-60C4-4759-ADA8-E12B00DB86A9}" type="presParOf" srcId="{19B97CD0-6988-4B43-971E-49FBFB60569B}" destId="{A7B93BCC-2BFB-4772-9F31-00406FC64D4C}" srcOrd="15" destOrd="0" presId="urn:microsoft.com/office/officeart/2008/layout/HorizontalMultiLevelHierarchy"/>
    <dgm:cxn modelId="{DC323BBD-1BC1-4E85-853C-57B35683068D}" type="presParOf" srcId="{A7B93BCC-2BFB-4772-9F31-00406FC64D4C}" destId="{EB6D31E5-EFD0-4348-8896-A1ED24A462A7}" srcOrd="0" destOrd="0" presId="urn:microsoft.com/office/officeart/2008/layout/HorizontalMultiLevelHierarchy"/>
    <dgm:cxn modelId="{B630769F-FBE5-4951-A814-6E1A99C15555}" type="presParOf" srcId="{A7B93BCC-2BFB-4772-9F31-00406FC64D4C}" destId="{DAA63A5D-ECC3-4582-B52D-B3DCCC3004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8ADC9-93CD-4039-A8DD-ED4DAC7D47A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DAE9AAC-E85E-407F-9943-F650FA3A565B}">
      <dgm:prSet phldrT="[Text]"/>
      <dgm:spPr/>
      <dgm:t>
        <a:bodyPr/>
        <a:lstStyle/>
        <a:p>
          <a:r>
            <a:rPr lang="en-GB" dirty="0"/>
            <a:t>Global Chairperson </a:t>
          </a:r>
        </a:p>
      </dgm:t>
    </dgm:pt>
    <dgm:pt modelId="{917B6A30-AE68-45B4-955B-0DE7CE0E3E14}" type="parTrans" cxnId="{96CE69D7-0F6F-4974-9906-0250407BA795}">
      <dgm:prSet/>
      <dgm:spPr/>
      <dgm:t>
        <a:bodyPr/>
        <a:lstStyle/>
        <a:p>
          <a:endParaRPr lang="en-GB"/>
        </a:p>
      </dgm:t>
    </dgm:pt>
    <dgm:pt modelId="{A6A6FDCC-9F0D-48F0-8D44-442FCA162DB0}" type="sibTrans" cxnId="{96CE69D7-0F6F-4974-9906-0250407BA795}">
      <dgm:prSet/>
      <dgm:spPr/>
      <dgm:t>
        <a:bodyPr/>
        <a:lstStyle/>
        <a:p>
          <a:endParaRPr lang="en-GB"/>
        </a:p>
      </dgm:t>
    </dgm:pt>
    <dgm:pt modelId="{2CB81DAF-F701-4060-AF88-D385683A2A43}">
      <dgm:prSet phldrT="[Text]"/>
      <dgm:spPr/>
      <dgm:t>
        <a:bodyPr/>
        <a:lstStyle/>
        <a:p>
          <a:r>
            <a:rPr lang="en-GB" dirty="0"/>
            <a:t>Europe </a:t>
          </a:r>
        </a:p>
      </dgm:t>
    </dgm:pt>
    <dgm:pt modelId="{861BA784-B32F-42E9-A5FD-B5EF3CF54FDA}" type="parTrans" cxnId="{6C540608-7055-4AEB-A3CF-968F28FD79A2}">
      <dgm:prSet/>
      <dgm:spPr/>
      <dgm:t>
        <a:bodyPr/>
        <a:lstStyle/>
        <a:p>
          <a:endParaRPr lang="en-GB"/>
        </a:p>
      </dgm:t>
    </dgm:pt>
    <dgm:pt modelId="{686AF7EB-5683-40BF-B1BE-C587EE98087A}" type="sibTrans" cxnId="{6C540608-7055-4AEB-A3CF-968F28FD79A2}">
      <dgm:prSet/>
      <dgm:spPr/>
      <dgm:t>
        <a:bodyPr/>
        <a:lstStyle/>
        <a:p>
          <a:endParaRPr lang="en-GB"/>
        </a:p>
      </dgm:t>
    </dgm:pt>
    <dgm:pt modelId="{F4BF4C89-CE90-4056-821C-54BFD51F1DCB}">
      <dgm:prSet phldrT="[Text]"/>
      <dgm:spPr/>
      <dgm:t>
        <a:bodyPr/>
        <a:lstStyle/>
        <a:p>
          <a:r>
            <a:rPr lang="en-GB"/>
            <a:t>East Asia </a:t>
          </a:r>
        </a:p>
      </dgm:t>
    </dgm:pt>
    <dgm:pt modelId="{C1DB0709-D135-40EF-B97B-5CE1E65A1838}" type="parTrans" cxnId="{F248B088-9E81-4D29-BDE2-D4EFB1A45EA4}">
      <dgm:prSet/>
      <dgm:spPr/>
      <dgm:t>
        <a:bodyPr/>
        <a:lstStyle/>
        <a:p>
          <a:endParaRPr lang="en-GB"/>
        </a:p>
      </dgm:t>
    </dgm:pt>
    <dgm:pt modelId="{7B498017-8C0E-4464-BC31-DDB8C3DCC4FA}" type="sibTrans" cxnId="{F248B088-9E81-4D29-BDE2-D4EFB1A45EA4}">
      <dgm:prSet/>
      <dgm:spPr/>
      <dgm:t>
        <a:bodyPr/>
        <a:lstStyle/>
        <a:p>
          <a:endParaRPr lang="en-GB"/>
        </a:p>
      </dgm:t>
    </dgm:pt>
    <dgm:pt modelId="{49BCA5F3-5C06-4104-A10E-7FD42E726C16}">
      <dgm:prSet phldrT="[Text]"/>
      <dgm:spPr/>
      <dgm:t>
        <a:bodyPr/>
        <a:lstStyle/>
        <a:p>
          <a:r>
            <a:rPr lang="en-GB" dirty="0"/>
            <a:t>South Asia </a:t>
          </a:r>
        </a:p>
      </dgm:t>
    </dgm:pt>
    <dgm:pt modelId="{83C86F20-8290-4B67-8C5E-2FB25DEF1654}" type="parTrans" cxnId="{2541D771-FE62-47C0-A28C-5F31C162EEE9}">
      <dgm:prSet/>
      <dgm:spPr/>
      <dgm:t>
        <a:bodyPr/>
        <a:lstStyle/>
        <a:p>
          <a:endParaRPr lang="en-GB"/>
        </a:p>
      </dgm:t>
    </dgm:pt>
    <dgm:pt modelId="{08306AA7-738E-4DEE-9229-102F0BBA341F}" type="sibTrans" cxnId="{2541D771-FE62-47C0-A28C-5F31C162EEE9}">
      <dgm:prSet/>
      <dgm:spPr/>
      <dgm:t>
        <a:bodyPr/>
        <a:lstStyle/>
        <a:p>
          <a:endParaRPr lang="en-GB"/>
        </a:p>
      </dgm:t>
    </dgm:pt>
    <dgm:pt modelId="{596A1981-875D-4262-9CE0-910B7E2A4394}" type="pres">
      <dgm:prSet presAssocID="{6568ADC9-93CD-4039-A8DD-ED4DAC7D47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3EC86-A09B-424A-B31E-FDB0EECA7C7B}" type="pres">
      <dgm:prSet presAssocID="{0DAE9AAC-E85E-407F-9943-F650FA3A565B}" presName="root1" presStyleCnt="0"/>
      <dgm:spPr/>
    </dgm:pt>
    <dgm:pt modelId="{A740474A-A3B4-4B6E-858B-D333FE9395FC}" type="pres">
      <dgm:prSet presAssocID="{0DAE9AAC-E85E-407F-9943-F650FA3A56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231DD-AA2C-4DA5-8FA6-1E73A49B62FD}" type="pres">
      <dgm:prSet presAssocID="{0DAE9AAC-E85E-407F-9943-F650FA3A565B}" presName="level2hierChild" presStyleCnt="0"/>
      <dgm:spPr/>
    </dgm:pt>
    <dgm:pt modelId="{A9E9703D-97E8-4944-B75F-A903DB87C0A6}" type="pres">
      <dgm:prSet presAssocID="{861BA784-B32F-42E9-A5FD-B5EF3CF54FD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C8348BF-2F1F-417A-9FA8-27F9D4487840}" type="pres">
      <dgm:prSet presAssocID="{861BA784-B32F-42E9-A5FD-B5EF3CF54FD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CEE0C-D86E-4B97-B0EC-A8A319107876}" type="pres">
      <dgm:prSet presAssocID="{2CB81DAF-F701-4060-AF88-D385683A2A43}" presName="root2" presStyleCnt="0"/>
      <dgm:spPr/>
    </dgm:pt>
    <dgm:pt modelId="{92D078C7-73BE-4CA8-8A05-B68FE985D53B}" type="pres">
      <dgm:prSet presAssocID="{2CB81DAF-F701-4060-AF88-D385683A2A4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4E71C-A1E1-40A4-A9BB-0498D116582C}" type="pres">
      <dgm:prSet presAssocID="{2CB81DAF-F701-4060-AF88-D385683A2A43}" presName="level3hierChild" presStyleCnt="0"/>
      <dgm:spPr/>
    </dgm:pt>
    <dgm:pt modelId="{1B8F403B-EC9D-4A24-BECE-87D4ABB3D2C0}" type="pres">
      <dgm:prSet presAssocID="{C1DB0709-D135-40EF-B97B-5CE1E65A183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2CB2F12-DDA8-4D0D-86B9-35347FF9FD0D}" type="pres">
      <dgm:prSet presAssocID="{C1DB0709-D135-40EF-B97B-5CE1E65A183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2B69A91-5045-4F33-9526-7D42562F2C63}" type="pres">
      <dgm:prSet presAssocID="{F4BF4C89-CE90-4056-821C-54BFD51F1DCB}" presName="root2" presStyleCnt="0"/>
      <dgm:spPr/>
    </dgm:pt>
    <dgm:pt modelId="{34BC70EC-9BD9-4B5D-AC37-62F0695622F5}" type="pres">
      <dgm:prSet presAssocID="{F4BF4C89-CE90-4056-821C-54BFD51F1DC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C4095-1E88-4DDA-95CF-5CC30A83AE04}" type="pres">
      <dgm:prSet presAssocID="{F4BF4C89-CE90-4056-821C-54BFD51F1DCB}" presName="level3hierChild" presStyleCnt="0"/>
      <dgm:spPr/>
    </dgm:pt>
    <dgm:pt modelId="{7037A767-2EBD-425C-AB0F-893CCAA13D14}" type="pres">
      <dgm:prSet presAssocID="{83C86F20-8290-4B67-8C5E-2FB25DEF165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C588106-B00E-4EC5-B673-A47798230B38}" type="pres">
      <dgm:prSet presAssocID="{83C86F20-8290-4B67-8C5E-2FB25DEF16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E1D822E-C3CD-4D3C-A82F-6D16A0BBFB28}" type="pres">
      <dgm:prSet presAssocID="{49BCA5F3-5C06-4104-A10E-7FD42E726C16}" presName="root2" presStyleCnt="0"/>
      <dgm:spPr/>
    </dgm:pt>
    <dgm:pt modelId="{D28EDFE9-6755-4E07-95E0-4D7A12395C3E}" type="pres">
      <dgm:prSet presAssocID="{49BCA5F3-5C06-4104-A10E-7FD42E726C1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75873-46A1-4CCA-B9FA-DD71C63FDF23}" type="pres">
      <dgm:prSet presAssocID="{49BCA5F3-5C06-4104-A10E-7FD42E726C16}" presName="level3hierChild" presStyleCnt="0"/>
      <dgm:spPr/>
    </dgm:pt>
  </dgm:ptLst>
  <dgm:cxnLst>
    <dgm:cxn modelId="{D23030AC-3109-4648-A57F-CA0EE1984C50}" type="presOf" srcId="{83C86F20-8290-4B67-8C5E-2FB25DEF1654}" destId="{7037A767-2EBD-425C-AB0F-893CCAA13D14}" srcOrd="0" destOrd="0" presId="urn:microsoft.com/office/officeart/2008/layout/HorizontalMultiLevelHierarchy"/>
    <dgm:cxn modelId="{96CE69D7-0F6F-4974-9906-0250407BA795}" srcId="{6568ADC9-93CD-4039-A8DD-ED4DAC7D47A5}" destId="{0DAE9AAC-E85E-407F-9943-F650FA3A565B}" srcOrd="0" destOrd="0" parTransId="{917B6A30-AE68-45B4-955B-0DE7CE0E3E14}" sibTransId="{A6A6FDCC-9F0D-48F0-8D44-442FCA162DB0}"/>
    <dgm:cxn modelId="{87144F13-6FF5-47E2-BB86-6804AD73217B}" type="presOf" srcId="{0DAE9AAC-E85E-407F-9943-F650FA3A565B}" destId="{A740474A-A3B4-4B6E-858B-D333FE9395FC}" srcOrd="0" destOrd="0" presId="urn:microsoft.com/office/officeart/2008/layout/HorizontalMultiLevelHierarchy"/>
    <dgm:cxn modelId="{40EC0371-78CB-4FD5-9B10-653DBE510E39}" type="presOf" srcId="{83C86F20-8290-4B67-8C5E-2FB25DEF1654}" destId="{AC588106-B00E-4EC5-B673-A47798230B38}" srcOrd="1" destOrd="0" presId="urn:microsoft.com/office/officeart/2008/layout/HorizontalMultiLevelHierarchy"/>
    <dgm:cxn modelId="{DBF4B62F-DE4D-4A49-99C7-5B2FF8EFD3AF}" type="presOf" srcId="{F4BF4C89-CE90-4056-821C-54BFD51F1DCB}" destId="{34BC70EC-9BD9-4B5D-AC37-62F0695622F5}" srcOrd="0" destOrd="0" presId="urn:microsoft.com/office/officeart/2008/layout/HorizontalMultiLevelHierarchy"/>
    <dgm:cxn modelId="{6C540608-7055-4AEB-A3CF-968F28FD79A2}" srcId="{0DAE9AAC-E85E-407F-9943-F650FA3A565B}" destId="{2CB81DAF-F701-4060-AF88-D385683A2A43}" srcOrd="0" destOrd="0" parTransId="{861BA784-B32F-42E9-A5FD-B5EF3CF54FDA}" sibTransId="{686AF7EB-5683-40BF-B1BE-C587EE98087A}"/>
    <dgm:cxn modelId="{F248B088-9E81-4D29-BDE2-D4EFB1A45EA4}" srcId="{0DAE9AAC-E85E-407F-9943-F650FA3A565B}" destId="{F4BF4C89-CE90-4056-821C-54BFD51F1DCB}" srcOrd="1" destOrd="0" parTransId="{C1DB0709-D135-40EF-B97B-5CE1E65A1838}" sibTransId="{7B498017-8C0E-4464-BC31-DDB8C3DCC4FA}"/>
    <dgm:cxn modelId="{89351DF2-F76E-4D0E-9695-F72328FDDBDD}" type="presOf" srcId="{6568ADC9-93CD-4039-A8DD-ED4DAC7D47A5}" destId="{596A1981-875D-4262-9CE0-910B7E2A4394}" srcOrd="0" destOrd="0" presId="urn:microsoft.com/office/officeart/2008/layout/HorizontalMultiLevelHierarchy"/>
    <dgm:cxn modelId="{2541D771-FE62-47C0-A28C-5F31C162EEE9}" srcId="{0DAE9AAC-E85E-407F-9943-F650FA3A565B}" destId="{49BCA5F3-5C06-4104-A10E-7FD42E726C16}" srcOrd="2" destOrd="0" parTransId="{83C86F20-8290-4B67-8C5E-2FB25DEF1654}" sibTransId="{08306AA7-738E-4DEE-9229-102F0BBA341F}"/>
    <dgm:cxn modelId="{9A49ED74-DC20-4841-BE14-DED6ED3FB031}" type="presOf" srcId="{2CB81DAF-F701-4060-AF88-D385683A2A43}" destId="{92D078C7-73BE-4CA8-8A05-B68FE985D53B}" srcOrd="0" destOrd="0" presId="urn:microsoft.com/office/officeart/2008/layout/HorizontalMultiLevelHierarchy"/>
    <dgm:cxn modelId="{CD0CCE69-8F24-4A1E-93AA-B4AB87A85BC6}" type="presOf" srcId="{C1DB0709-D135-40EF-B97B-5CE1E65A1838}" destId="{52CB2F12-DDA8-4D0D-86B9-35347FF9FD0D}" srcOrd="1" destOrd="0" presId="urn:microsoft.com/office/officeart/2008/layout/HorizontalMultiLevelHierarchy"/>
    <dgm:cxn modelId="{E6AF8F2D-8848-4C6D-853B-509670E8DC6E}" type="presOf" srcId="{49BCA5F3-5C06-4104-A10E-7FD42E726C16}" destId="{D28EDFE9-6755-4E07-95E0-4D7A12395C3E}" srcOrd="0" destOrd="0" presId="urn:microsoft.com/office/officeart/2008/layout/HorizontalMultiLevelHierarchy"/>
    <dgm:cxn modelId="{993320B1-C172-47D4-9D5B-DBE3626D6C9F}" type="presOf" srcId="{C1DB0709-D135-40EF-B97B-5CE1E65A1838}" destId="{1B8F403B-EC9D-4A24-BECE-87D4ABB3D2C0}" srcOrd="0" destOrd="0" presId="urn:microsoft.com/office/officeart/2008/layout/HorizontalMultiLevelHierarchy"/>
    <dgm:cxn modelId="{61F72448-A184-48F5-A29A-44DA7528E268}" type="presOf" srcId="{861BA784-B32F-42E9-A5FD-B5EF3CF54FDA}" destId="{A9E9703D-97E8-4944-B75F-A903DB87C0A6}" srcOrd="0" destOrd="0" presId="urn:microsoft.com/office/officeart/2008/layout/HorizontalMultiLevelHierarchy"/>
    <dgm:cxn modelId="{481AE8CB-026C-4159-94E6-C19A9F6ABD88}" type="presOf" srcId="{861BA784-B32F-42E9-A5FD-B5EF3CF54FDA}" destId="{EC8348BF-2F1F-417A-9FA8-27F9D4487840}" srcOrd="1" destOrd="0" presId="urn:microsoft.com/office/officeart/2008/layout/HorizontalMultiLevelHierarchy"/>
    <dgm:cxn modelId="{219C3445-19AB-493C-A687-93A0C7992B01}" type="presParOf" srcId="{596A1981-875D-4262-9CE0-910B7E2A4394}" destId="{6CA3EC86-A09B-424A-B31E-FDB0EECA7C7B}" srcOrd="0" destOrd="0" presId="urn:microsoft.com/office/officeart/2008/layout/HorizontalMultiLevelHierarchy"/>
    <dgm:cxn modelId="{AAF71562-D8F6-4471-B172-9C7179371B65}" type="presParOf" srcId="{6CA3EC86-A09B-424A-B31E-FDB0EECA7C7B}" destId="{A740474A-A3B4-4B6E-858B-D333FE9395FC}" srcOrd="0" destOrd="0" presId="urn:microsoft.com/office/officeart/2008/layout/HorizontalMultiLevelHierarchy"/>
    <dgm:cxn modelId="{F9F65CC5-684E-476E-8067-9ADCC2338E5B}" type="presParOf" srcId="{6CA3EC86-A09B-424A-B31E-FDB0EECA7C7B}" destId="{672231DD-AA2C-4DA5-8FA6-1E73A49B62FD}" srcOrd="1" destOrd="0" presId="urn:microsoft.com/office/officeart/2008/layout/HorizontalMultiLevelHierarchy"/>
    <dgm:cxn modelId="{C66003F4-449D-47EF-9AB9-564226070466}" type="presParOf" srcId="{672231DD-AA2C-4DA5-8FA6-1E73A49B62FD}" destId="{A9E9703D-97E8-4944-B75F-A903DB87C0A6}" srcOrd="0" destOrd="0" presId="urn:microsoft.com/office/officeart/2008/layout/HorizontalMultiLevelHierarchy"/>
    <dgm:cxn modelId="{C523670A-6948-4025-9AB9-02FF5847205D}" type="presParOf" srcId="{A9E9703D-97E8-4944-B75F-A903DB87C0A6}" destId="{EC8348BF-2F1F-417A-9FA8-27F9D4487840}" srcOrd="0" destOrd="0" presId="urn:microsoft.com/office/officeart/2008/layout/HorizontalMultiLevelHierarchy"/>
    <dgm:cxn modelId="{9A99CCAD-F454-42FE-841A-5FBE163091FD}" type="presParOf" srcId="{672231DD-AA2C-4DA5-8FA6-1E73A49B62FD}" destId="{1F6CEE0C-D86E-4B97-B0EC-A8A319107876}" srcOrd="1" destOrd="0" presId="urn:microsoft.com/office/officeart/2008/layout/HorizontalMultiLevelHierarchy"/>
    <dgm:cxn modelId="{E3AA4C87-55D9-4785-B394-042DA7EDA730}" type="presParOf" srcId="{1F6CEE0C-D86E-4B97-B0EC-A8A319107876}" destId="{92D078C7-73BE-4CA8-8A05-B68FE985D53B}" srcOrd="0" destOrd="0" presId="urn:microsoft.com/office/officeart/2008/layout/HorizontalMultiLevelHierarchy"/>
    <dgm:cxn modelId="{E514075D-9EA1-4718-A114-F6E305DEAAD3}" type="presParOf" srcId="{1F6CEE0C-D86E-4B97-B0EC-A8A319107876}" destId="{0EA4E71C-A1E1-40A4-A9BB-0498D116582C}" srcOrd="1" destOrd="0" presId="urn:microsoft.com/office/officeart/2008/layout/HorizontalMultiLevelHierarchy"/>
    <dgm:cxn modelId="{176BCDD3-96A0-4A1B-90C4-B7F930C02F16}" type="presParOf" srcId="{672231DD-AA2C-4DA5-8FA6-1E73A49B62FD}" destId="{1B8F403B-EC9D-4A24-BECE-87D4ABB3D2C0}" srcOrd="2" destOrd="0" presId="urn:microsoft.com/office/officeart/2008/layout/HorizontalMultiLevelHierarchy"/>
    <dgm:cxn modelId="{67D1D484-E774-4813-A068-CD8CEF5E6445}" type="presParOf" srcId="{1B8F403B-EC9D-4A24-BECE-87D4ABB3D2C0}" destId="{52CB2F12-DDA8-4D0D-86B9-35347FF9FD0D}" srcOrd="0" destOrd="0" presId="urn:microsoft.com/office/officeart/2008/layout/HorizontalMultiLevelHierarchy"/>
    <dgm:cxn modelId="{5C7CBAE7-813B-477E-9665-596163800234}" type="presParOf" srcId="{672231DD-AA2C-4DA5-8FA6-1E73A49B62FD}" destId="{92B69A91-5045-4F33-9526-7D42562F2C63}" srcOrd="3" destOrd="0" presId="urn:microsoft.com/office/officeart/2008/layout/HorizontalMultiLevelHierarchy"/>
    <dgm:cxn modelId="{1C59FA2A-6E01-40D4-8835-6D39CC55E4F2}" type="presParOf" srcId="{92B69A91-5045-4F33-9526-7D42562F2C63}" destId="{34BC70EC-9BD9-4B5D-AC37-62F0695622F5}" srcOrd="0" destOrd="0" presId="urn:microsoft.com/office/officeart/2008/layout/HorizontalMultiLevelHierarchy"/>
    <dgm:cxn modelId="{08C40E2B-536C-4B02-9073-EA595F4FC783}" type="presParOf" srcId="{92B69A91-5045-4F33-9526-7D42562F2C63}" destId="{B40C4095-1E88-4DDA-95CF-5CC30A83AE04}" srcOrd="1" destOrd="0" presId="urn:microsoft.com/office/officeart/2008/layout/HorizontalMultiLevelHierarchy"/>
    <dgm:cxn modelId="{E1F0236E-B152-4632-8437-9B019742AFAD}" type="presParOf" srcId="{672231DD-AA2C-4DA5-8FA6-1E73A49B62FD}" destId="{7037A767-2EBD-425C-AB0F-893CCAA13D14}" srcOrd="4" destOrd="0" presId="urn:microsoft.com/office/officeart/2008/layout/HorizontalMultiLevelHierarchy"/>
    <dgm:cxn modelId="{F84AF194-D21D-4411-95FD-8F9745CC7C24}" type="presParOf" srcId="{7037A767-2EBD-425C-AB0F-893CCAA13D14}" destId="{AC588106-B00E-4EC5-B673-A47798230B38}" srcOrd="0" destOrd="0" presId="urn:microsoft.com/office/officeart/2008/layout/HorizontalMultiLevelHierarchy"/>
    <dgm:cxn modelId="{B0109256-4F02-4B7F-BA45-31930CA42646}" type="presParOf" srcId="{672231DD-AA2C-4DA5-8FA6-1E73A49B62FD}" destId="{6E1D822E-C3CD-4D3C-A82F-6D16A0BBFB28}" srcOrd="5" destOrd="0" presId="urn:microsoft.com/office/officeart/2008/layout/HorizontalMultiLevelHierarchy"/>
    <dgm:cxn modelId="{1F8E02CA-FD20-49DA-9832-62568D56184F}" type="presParOf" srcId="{6E1D822E-C3CD-4D3C-A82F-6D16A0BBFB28}" destId="{D28EDFE9-6755-4E07-95E0-4D7A12395C3E}" srcOrd="0" destOrd="0" presId="urn:microsoft.com/office/officeart/2008/layout/HorizontalMultiLevelHierarchy"/>
    <dgm:cxn modelId="{FDFB7064-12D5-41B0-A431-541C544E1ECF}" type="presParOf" srcId="{6E1D822E-C3CD-4D3C-A82F-6D16A0BBFB28}" destId="{CFD75873-46A1-4CCA-B9FA-DD71C63FDF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1E821-5944-425B-B983-984439B76FEE}">
      <dsp:nvSpPr>
        <dsp:cNvPr id="0" name=""/>
        <dsp:cNvSpPr/>
      </dsp:nvSpPr>
      <dsp:spPr>
        <a:xfrm>
          <a:off x="1964998" y="1557095"/>
          <a:ext cx="209238" cy="139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19" y="0"/>
              </a:lnTo>
              <a:lnTo>
                <a:pt x="104619" y="1395455"/>
              </a:lnTo>
              <a:lnTo>
                <a:pt x="209238" y="139545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34341" y="2219546"/>
        <a:ext cx="70552" cy="70552"/>
      </dsp:txXfrm>
    </dsp:sp>
    <dsp:sp modelId="{BFEAE18A-AF8A-42F9-BB12-BCEF1F9683F5}">
      <dsp:nvSpPr>
        <dsp:cNvPr id="0" name=""/>
        <dsp:cNvSpPr/>
      </dsp:nvSpPr>
      <dsp:spPr>
        <a:xfrm>
          <a:off x="1964998" y="1557095"/>
          <a:ext cx="209238" cy="99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19" y="0"/>
              </a:lnTo>
              <a:lnTo>
                <a:pt x="104619" y="996754"/>
              </a:lnTo>
              <a:lnTo>
                <a:pt x="209238" y="9967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44156" y="2030010"/>
        <a:ext cx="50923" cy="50923"/>
      </dsp:txXfrm>
    </dsp:sp>
    <dsp:sp modelId="{376BE128-D0F8-49E2-AF24-9CAEC3F06ED3}">
      <dsp:nvSpPr>
        <dsp:cNvPr id="0" name=""/>
        <dsp:cNvSpPr/>
      </dsp:nvSpPr>
      <dsp:spPr>
        <a:xfrm>
          <a:off x="1964998" y="1557095"/>
          <a:ext cx="209238" cy="59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19" y="0"/>
              </a:lnTo>
              <a:lnTo>
                <a:pt x="104619" y="598052"/>
              </a:lnTo>
              <a:lnTo>
                <a:pt x="209238" y="5980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53778" y="1840281"/>
        <a:ext cx="31679" cy="31679"/>
      </dsp:txXfrm>
    </dsp:sp>
    <dsp:sp modelId="{91A977BD-1243-4E2E-9673-AE34AF80A36A}">
      <dsp:nvSpPr>
        <dsp:cNvPr id="0" name=""/>
        <dsp:cNvSpPr/>
      </dsp:nvSpPr>
      <dsp:spPr>
        <a:xfrm>
          <a:off x="1964998" y="1557095"/>
          <a:ext cx="209238" cy="19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19" y="0"/>
              </a:lnTo>
              <a:lnTo>
                <a:pt x="104619" y="199350"/>
              </a:lnTo>
              <a:lnTo>
                <a:pt x="209238" y="19935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62393" y="1649545"/>
        <a:ext cx="14450" cy="14450"/>
      </dsp:txXfrm>
    </dsp:sp>
    <dsp:sp modelId="{989CF38A-30EA-49F3-A240-C023624A6F5F}">
      <dsp:nvSpPr>
        <dsp:cNvPr id="0" name=""/>
        <dsp:cNvSpPr/>
      </dsp:nvSpPr>
      <dsp:spPr>
        <a:xfrm>
          <a:off x="1964998" y="1357744"/>
          <a:ext cx="209238" cy="199350"/>
        </a:xfrm>
        <a:custGeom>
          <a:avLst/>
          <a:gdLst/>
          <a:ahLst/>
          <a:cxnLst/>
          <a:rect l="0" t="0" r="0" b="0"/>
          <a:pathLst>
            <a:path>
              <a:moveTo>
                <a:pt x="0" y="199350"/>
              </a:moveTo>
              <a:lnTo>
                <a:pt x="104619" y="199350"/>
              </a:lnTo>
              <a:lnTo>
                <a:pt x="104619" y="0"/>
              </a:lnTo>
              <a:lnTo>
                <a:pt x="20923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62393" y="1450195"/>
        <a:ext cx="14450" cy="14450"/>
      </dsp:txXfrm>
    </dsp:sp>
    <dsp:sp modelId="{66EC2374-B263-48DC-9A8A-30248C171DEF}">
      <dsp:nvSpPr>
        <dsp:cNvPr id="0" name=""/>
        <dsp:cNvSpPr/>
      </dsp:nvSpPr>
      <dsp:spPr>
        <a:xfrm>
          <a:off x="1964998" y="959043"/>
          <a:ext cx="209238" cy="598052"/>
        </a:xfrm>
        <a:custGeom>
          <a:avLst/>
          <a:gdLst/>
          <a:ahLst/>
          <a:cxnLst/>
          <a:rect l="0" t="0" r="0" b="0"/>
          <a:pathLst>
            <a:path>
              <a:moveTo>
                <a:pt x="0" y="598052"/>
              </a:moveTo>
              <a:lnTo>
                <a:pt x="104619" y="598052"/>
              </a:lnTo>
              <a:lnTo>
                <a:pt x="104619" y="0"/>
              </a:lnTo>
              <a:lnTo>
                <a:pt x="20923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53778" y="1242229"/>
        <a:ext cx="31679" cy="31679"/>
      </dsp:txXfrm>
    </dsp:sp>
    <dsp:sp modelId="{B0B5C718-C73F-48F6-B177-D9A47102F0B2}">
      <dsp:nvSpPr>
        <dsp:cNvPr id="0" name=""/>
        <dsp:cNvSpPr/>
      </dsp:nvSpPr>
      <dsp:spPr>
        <a:xfrm>
          <a:off x="1964998" y="560341"/>
          <a:ext cx="209238" cy="996754"/>
        </a:xfrm>
        <a:custGeom>
          <a:avLst/>
          <a:gdLst/>
          <a:ahLst/>
          <a:cxnLst/>
          <a:rect l="0" t="0" r="0" b="0"/>
          <a:pathLst>
            <a:path>
              <a:moveTo>
                <a:pt x="0" y="996754"/>
              </a:moveTo>
              <a:lnTo>
                <a:pt x="104619" y="996754"/>
              </a:lnTo>
              <a:lnTo>
                <a:pt x="104619" y="0"/>
              </a:lnTo>
              <a:lnTo>
                <a:pt x="20923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44156" y="1033256"/>
        <a:ext cx="50923" cy="50923"/>
      </dsp:txXfrm>
    </dsp:sp>
    <dsp:sp modelId="{2E5DC72E-ED04-4A4E-AFE4-A6C2603D291A}">
      <dsp:nvSpPr>
        <dsp:cNvPr id="0" name=""/>
        <dsp:cNvSpPr/>
      </dsp:nvSpPr>
      <dsp:spPr>
        <a:xfrm>
          <a:off x="1964998" y="161639"/>
          <a:ext cx="209238" cy="1395455"/>
        </a:xfrm>
        <a:custGeom>
          <a:avLst/>
          <a:gdLst/>
          <a:ahLst/>
          <a:cxnLst/>
          <a:rect l="0" t="0" r="0" b="0"/>
          <a:pathLst>
            <a:path>
              <a:moveTo>
                <a:pt x="0" y="1395455"/>
              </a:moveTo>
              <a:lnTo>
                <a:pt x="104619" y="1395455"/>
              </a:lnTo>
              <a:lnTo>
                <a:pt x="104619" y="0"/>
              </a:lnTo>
              <a:lnTo>
                <a:pt x="20923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34341" y="824091"/>
        <a:ext cx="70552" cy="70552"/>
      </dsp:txXfrm>
    </dsp:sp>
    <dsp:sp modelId="{AF4B01AA-8432-4EA1-9924-B858F6389030}">
      <dsp:nvSpPr>
        <dsp:cNvPr id="0" name=""/>
        <dsp:cNvSpPr/>
      </dsp:nvSpPr>
      <dsp:spPr>
        <a:xfrm rot="16200000">
          <a:off x="966146" y="1397614"/>
          <a:ext cx="167874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Global Chairperson</a:t>
          </a:r>
        </a:p>
      </dsp:txBody>
      <dsp:txXfrm>
        <a:off x="966146" y="1397614"/>
        <a:ext cx="1678743" cy="318961"/>
      </dsp:txXfrm>
    </dsp:sp>
    <dsp:sp modelId="{632AAF56-6425-4384-A2F7-AFFA5ACD6BC5}">
      <dsp:nvSpPr>
        <dsp:cNvPr id="0" name=""/>
        <dsp:cNvSpPr/>
      </dsp:nvSpPr>
      <dsp:spPr>
        <a:xfrm>
          <a:off x="2174237" y="2159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Deputy Global Chairperson</a:t>
          </a:r>
        </a:p>
      </dsp:txBody>
      <dsp:txXfrm>
        <a:off x="2174237" y="2159"/>
        <a:ext cx="1046193" cy="318961"/>
      </dsp:txXfrm>
    </dsp:sp>
    <dsp:sp modelId="{1115AFE1-B755-4378-B613-77F618556FAB}">
      <dsp:nvSpPr>
        <dsp:cNvPr id="0" name=""/>
        <dsp:cNvSpPr/>
      </dsp:nvSpPr>
      <dsp:spPr>
        <a:xfrm>
          <a:off x="2174237" y="400860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Europe</a:t>
          </a:r>
        </a:p>
      </dsp:txBody>
      <dsp:txXfrm>
        <a:off x="2174237" y="400860"/>
        <a:ext cx="1046193" cy="318961"/>
      </dsp:txXfrm>
    </dsp:sp>
    <dsp:sp modelId="{367C593A-C8C3-45C6-806A-76F4FD8A5E26}">
      <dsp:nvSpPr>
        <dsp:cNvPr id="0" name=""/>
        <dsp:cNvSpPr/>
      </dsp:nvSpPr>
      <dsp:spPr>
        <a:xfrm>
          <a:off x="2174237" y="799562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Americas</a:t>
          </a:r>
        </a:p>
      </dsp:txBody>
      <dsp:txXfrm>
        <a:off x="2174237" y="799562"/>
        <a:ext cx="1046193" cy="318961"/>
      </dsp:txXfrm>
    </dsp:sp>
    <dsp:sp modelId="{E59F8ADC-7DFC-4806-98C7-05C653432018}">
      <dsp:nvSpPr>
        <dsp:cNvPr id="0" name=""/>
        <dsp:cNvSpPr/>
      </dsp:nvSpPr>
      <dsp:spPr>
        <a:xfrm>
          <a:off x="2174237" y="1198264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East Asia</a:t>
          </a:r>
        </a:p>
      </dsp:txBody>
      <dsp:txXfrm>
        <a:off x="2174237" y="1198264"/>
        <a:ext cx="1046193" cy="318961"/>
      </dsp:txXfrm>
    </dsp:sp>
    <dsp:sp modelId="{0D4CEE10-2B71-423F-B763-ABE48A960A85}">
      <dsp:nvSpPr>
        <dsp:cNvPr id="0" name=""/>
        <dsp:cNvSpPr/>
      </dsp:nvSpPr>
      <dsp:spPr>
        <a:xfrm>
          <a:off x="2174237" y="1596965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South Asia</a:t>
          </a:r>
        </a:p>
      </dsp:txBody>
      <dsp:txXfrm>
        <a:off x="2174237" y="1596965"/>
        <a:ext cx="1046193" cy="318961"/>
      </dsp:txXfrm>
    </dsp:sp>
    <dsp:sp modelId="{1EA1D3FB-D60F-4357-AA13-49EA71076100}">
      <dsp:nvSpPr>
        <dsp:cNvPr id="0" name=""/>
        <dsp:cNvSpPr/>
      </dsp:nvSpPr>
      <dsp:spPr>
        <a:xfrm>
          <a:off x="2174237" y="1995667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South East Asia</a:t>
          </a:r>
        </a:p>
      </dsp:txBody>
      <dsp:txXfrm>
        <a:off x="2174237" y="1995667"/>
        <a:ext cx="1046193" cy="318961"/>
      </dsp:txXfrm>
    </dsp:sp>
    <dsp:sp modelId="{DCD0CBFF-7A78-496F-A2BB-B35F16B08B68}">
      <dsp:nvSpPr>
        <dsp:cNvPr id="0" name=""/>
        <dsp:cNvSpPr/>
      </dsp:nvSpPr>
      <dsp:spPr>
        <a:xfrm>
          <a:off x="2174237" y="2394368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Africa</a:t>
          </a:r>
        </a:p>
      </dsp:txBody>
      <dsp:txXfrm>
        <a:off x="2174237" y="2394368"/>
        <a:ext cx="1046193" cy="318961"/>
      </dsp:txXfrm>
    </dsp:sp>
    <dsp:sp modelId="{EB6D31E5-EFD0-4348-8896-A1ED24A462A7}">
      <dsp:nvSpPr>
        <dsp:cNvPr id="0" name=""/>
        <dsp:cNvSpPr/>
      </dsp:nvSpPr>
      <dsp:spPr>
        <a:xfrm>
          <a:off x="2174237" y="2793070"/>
          <a:ext cx="1046193" cy="3189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Australasia</a:t>
          </a:r>
        </a:p>
      </dsp:txBody>
      <dsp:txXfrm>
        <a:off x="2174237" y="2793070"/>
        <a:ext cx="1046193" cy="318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7A767-2EBD-425C-AB0F-893CCAA13D14}">
      <dsp:nvSpPr>
        <dsp:cNvPr id="0" name=""/>
        <dsp:cNvSpPr/>
      </dsp:nvSpPr>
      <dsp:spPr>
        <a:xfrm>
          <a:off x="1127353" y="1312997"/>
          <a:ext cx="327304" cy="6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52" y="0"/>
              </a:lnTo>
              <a:lnTo>
                <a:pt x="163652" y="623673"/>
              </a:lnTo>
              <a:lnTo>
                <a:pt x="327304" y="62367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73397" y="1607225"/>
        <a:ext cx="35217" cy="35217"/>
      </dsp:txXfrm>
    </dsp:sp>
    <dsp:sp modelId="{1B8F403B-EC9D-4A24-BECE-87D4ABB3D2C0}">
      <dsp:nvSpPr>
        <dsp:cNvPr id="0" name=""/>
        <dsp:cNvSpPr/>
      </dsp:nvSpPr>
      <dsp:spPr>
        <a:xfrm>
          <a:off x="1127353" y="1267277"/>
          <a:ext cx="327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04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82823" y="1304814"/>
        <a:ext cx="16365" cy="16365"/>
      </dsp:txXfrm>
    </dsp:sp>
    <dsp:sp modelId="{A9E9703D-97E8-4944-B75F-A903DB87C0A6}">
      <dsp:nvSpPr>
        <dsp:cNvPr id="0" name=""/>
        <dsp:cNvSpPr/>
      </dsp:nvSpPr>
      <dsp:spPr>
        <a:xfrm>
          <a:off x="1127353" y="689323"/>
          <a:ext cx="327304" cy="623673"/>
        </a:xfrm>
        <a:custGeom>
          <a:avLst/>
          <a:gdLst/>
          <a:ahLst/>
          <a:cxnLst/>
          <a:rect l="0" t="0" r="0" b="0"/>
          <a:pathLst>
            <a:path>
              <a:moveTo>
                <a:pt x="0" y="623673"/>
              </a:moveTo>
              <a:lnTo>
                <a:pt x="163652" y="623673"/>
              </a:lnTo>
              <a:lnTo>
                <a:pt x="163652" y="0"/>
              </a:lnTo>
              <a:lnTo>
                <a:pt x="3273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73397" y="983552"/>
        <a:ext cx="35217" cy="35217"/>
      </dsp:txXfrm>
    </dsp:sp>
    <dsp:sp modelId="{A740474A-A3B4-4B6E-858B-D333FE9395FC}">
      <dsp:nvSpPr>
        <dsp:cNvPr id="0" name=""/>
        <dsp:cNvSpPr/>
      </dsp:nvSpPr>
      <dsp:spPr>
        <a:xfrm rot="16200000">
          <a:off x="-435113" y="1063527"/>
          <a:ext cx="2625995" cy="4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Global Chairperson </a:t>
          </a:r>
        </a:p>
      </dsp:txBody>
      <dsp:txXfrm>
        <a:off x="-435113" y="1063527"/>
        <a:ext cx="2625995" cy="498939"/>
      </dsp:txXfrm>
    </dsp:sp>
    <dsp:sp modelId="{92D078C7-73BE-4CA8-8A05-B68FE985D53B}">
      <dsp:nvSpPr>
        <dsp:cNvPr id="0" name=""/>
        <dsp:cNvSpPr/>
      </dsp:nvSpPr>
      <dsp:spPr>
        <a:xfrm>
          <a:off x="1454657" y="439854"/>
          <a:ext cx="1636520" cy="4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Europe </a:t>
          </a:r>
        </a:p>
      </dsp:txBody>
      <dsp:txXfrm>
        <a:off x="1454657" y="439854"/>
        <a:ext cx="1636520" cy="498939"/>
      </dsp:txXfrm>
    </dsp:sp>
    <dsp:sp modelId="{34BC70EC-9BD9-4B5D-AC37-62F0695622F5}">
      <dsp:nvSpPr>
        <dsp:cNvPr id="0" name=""/>
        <dsp:cNvSpPr/>
      </dsp:nvSpPr>
      <dsp:spPr>
        <a:xfrm>
          <a:off x="1454657" y="1063527"/>
          <a:ext cx="1636520" cy="4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East Asia </a:t>
          </a:r>
        </a:p>
      </dsp:txBody>
      <dsp:txXfrm>
        <a:off x="1454657" y="1063527"/>
        <a:ext cx="1636520" cy="498939"/>
      </dsp:txXfrm>
    </dsp:sp>
    <dsp:sp modelId="{D28EDFE9-6755-4E07-95E0-4D7A12395C3E}">
      <dsp:nvSpPr>
        <dsp:cNvPr id="0" name=""/>
        <dsp:cNvSpPr/>
      </dsp:nvSpPr>
      <dsp:spPr>
        <a:xfrm>
          <a:off x="1454657" y="1687201"/>
          <a:ext cx="1636520" cy="4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South Asia </a:t>
          </a:r>
        </a:p>
      </dsp:txBody>
      <dsp:txXfrm>
        <a:off x="1454657" y="1687201"/>
        <a:ext cx="1636520" cy="49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58153-F050-4D86-A8FA-46AB3C7FB92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D41AC-BF2F-41E4-A748-8090B2675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most recent official committee structure for next generation was significantly reduced in people. This led to a lot of pressure being left on the shoulders of a small group of people.</a:t>
            </a:r>
          </a:p>
          <a:p>
            <a:pPr marL="171450" indent="-171450">
              <a:buFontTx/>
              <a:buChar char="-"/>
            </a:pPr>
            <a:r>
              <a:rPr lang="en-GB" dirty="0"/>
              <a:t>Following the recent posting of myself and Usman we have a number of people willing to get involved, but have also discussed how we create clear rotations and future proof of the group.</a:t>
            </a:r>
          </a:p>
          <a:p>
            <a:pPr marL="171450" indent="-171450">
              <a:buFontTx/>
              <a:buChar char="-"/>
            </a:pPr>
            <a:r>
              <a:rPr lang="en-GB" dirty="0"/>
              <a:t>Guidelines to be established around length of time in role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6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 extend the committee we would then be able to formally allocate individuals to the positions.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3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 there are three key areas we need to finalise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 Creating Next Generation working documents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e-handbook that capture our history and development, Vision, focus areas and core values.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 The need to develop Next Generation FAQs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2.​​ The need to create a platform for sharing ideas and storing critical documents such as minutes of the meeting, membership database, pictures, and videos.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7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solution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    Reinvigorating the CILT forum on the website.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    Also,  we need to create a shared drive with key folders, privileges will be assigned by the administrator.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0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8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2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Progress to date on actions:</a:t>
            </a:r>
          </a:p>
          <a:p>
            <a:r>
              <a:rPr lang="en-GB" b="1" dirty="0"/>
              <a:t>Committee set up</a:t>
            </a:r>
            <a:r>
              <a:rPr lang="en-GB" dirty="0"/>
              <a:t>: initial contact made with previous chair. No response as yet. Have now contacted all other existing committee members to ask if they wish to continue to support.</a:t>
            </a:r>
          </a:p>
          <a:p>
            <a:r>
              <a:rPr lang="en-GB" dirty="0"/>
              <a:t>Awaiting replies. Once confirmed will reach out to all interested parties to share this slide deck, and discuss our plans – then reconfirm if they are still keen.</a:t>
            </a:r>
          </a:p>
          <a:p>
            <a:r>
              <a:rPr lang="en-GB" dirty="0"/>
              <a:t>Will then share with IMC who will be the key for different areas.</a:t>
            </a:r>
          </a:p>
          <a:p>
            <a:endParaRPr lang="en-GB" dirty="0"/>
          </a:p>
          <a:p>
            <a:r>
              <a:rPr lang="en-GB" b="1" dirty="0"/>
              <a:t>Documentation: </a:t>
            </a:r>
            <a:r>
              <a:rPr lang="en-GB" b="0" dirty="0"/>
              <a:t>have no received from previous any extra documents. Working on simple deck as a pack for introduction. Slow progress, but still on track for July. </a:t>
            </a:r>
          </a:p>
          <a:p>
            <a:endParaRPr lang="en-GB" b="0" dirty="0"/>
          </a:p>
          <a:p>
            <a:r>
              <a:rPr lang="en-GB" b="1" dirty="0"/>
              <a:t>Forum: </a:t>
            </a:r>
            <a:r>
              <a:rPr lang="en-GB" b="0" dirty="0"/>
              <a:t>yet to confirm people who will trial. Initial pages set up. Need to chase.</a:t>
            </a:r>
          </a:p>
          <a:p>
            <a:endParaRPr lang="en-GB" b="0" dirty="0"/>
          </a:p>
          <a:p>
            <a:r>
              <a:rPr lang="en-GB" b="1" dirty="0"/>
              <a:t>Branch support: </a:t>
            </a:r>
            <a:r>
              <a:rPr lang="en-GB" b="0" dirty="0"/>
              <a:t> will confirm who are the key people in branches. Will then encourage our reps for areas to make contact and discuss actions.</a:t>
            </a:r>
          </a:p>
          <a:p>
            <a:endParaRPr lang="en-GB" b="0" dirty="0"/>
          </a:p>
          <a:p>
            <a:r>
              <a:rPr lang="en-GB" b="1" dirty="0"/>
              <a:t>2020 kick off webinars: </a:t>
            </a:r>
            <a:r>
              <a:rPr lang="en-GB" b="0" dirty="0"/>
              <a:t>work </a:t>
            </a:r>
            <a:r>
              <a:rPr lang="en-GB" b="0"/>
              <a:t>in progress.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3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41AC-BF2F-41E4-A748-8090B2675B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8137525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3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or Watermark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2642400"/>
            <a:ext cx="78135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4486812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797025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7726" y="4162138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00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9 Purple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4177717"/>
            <a:ext cx="7813500" cy="7844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5585771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5895984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7726" y="5261097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  <p:pic>
        <p:nvPicPr>
          <p:cNvPr id="8" name="Picture 7" descr="A picture containing drawing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3397"/>
          <a:stretch>
            <a:fillRect/>
          </a:stretch>
        </p:blipFill>
        <p:spPr bwMode="auto">
          <a:xfrm>
            <a:off x="202312" y="630994"/>
            <a:ext cx="85883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9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1" y="415273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1" y="4462949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4784460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8001" y="5094673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540488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416100" y="2591600"/>
            <a:ext cx="47577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4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9 Purple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1" y="415273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1" y="4462949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4784460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8001" y="5094673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540488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pic>
        <p:nvPicPr>
          <p:cNvPr id="8" name="Picture 7" descr="A picture containing drawing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3397"/>
          <a:stretch>
            <a:fillRect/>
          </a:stretch>
        </p:blipFill>
        <p:spPr bwMode="auto">
          <a:xfrm>
            <a:off x="202312" y="630994"/>
            <a:ext cx="85883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1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s Arrow S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g Arr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3242" r="34053" b="3317"/>
          <a:stretch>
            <a:fillRect/>
          </a:stretch>
        </p:blipFill>
        <p:spPr bwMode="auto">
          <a:xfrm>
            <a:off x="479425" y="400050"/>
            <a:ext cx="5551488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8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Stronger Bil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91467" y="1203854"/>
            <a:ext cx="4090058" cy="4450292"/>
            <a:chOff x="380999" y="1447799"/>
            <a:chExt cx="4090058" cy="4450292"/>
          </a:xfrm>
        </p:grpSpPr>
        <p:pic>
          <p:nvPicPr>
            <p:cNvPr id="4" name="Picture 6" descr="Big Arrow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" t="3242" r="34053" b="3317"/>
            <a:stretch>
              <a:fillRect/>
            </a:stretch>
          </p:blipFill>
          <p:spPr bwMode="auto">
            <a:xfrm>
              <a:off x="380999" y="1447799"/>
              <a:ext cx="4090058" cy="445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953705" y="3257447"/>
              <a:ext cx="2944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latin typeface="+mj-lt"/>
                </a:rPr>
                <a:t>Events</a:t>
              </a: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5" r="10266" b="167"/>
          <a:stretch/>
        </p:blipFill>
        <p:spPr bwMode="auto">
          <a:xfrm>
            <a:off x="-13252" y="-13252"/>
            <a:ext cx="9157252" cy="68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2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s Colour Te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3470785"/>
              </p:ext>
            </p:extLst>
          </p:nvPr>
        </p:nvGraphicFramePr>
        <p:xfrm>
          <a:off x="552632" y="2729752"/>
          <a:ext cx="8137528" cy="3434509"/>
        </p:xfrm>
        <a:graphic>
          <a:graphicData uri="http://schemas.openxmlformats.org/drawingml/2006/table">
            <a:tbl>
              <a:tblPr lastRow="1" bandRow="1"/>
              <a:tblGrid>
                <a:gridCol w="1017191">
                  <a:extLst>
                    <a:ext uri="{9D8B030D-6E8A-4147-A177-3AD203B41FA5}">
                      <a16:colId xmlns:a16="http://schemas.microsoft.com/office/drawing/2014/main" val="3212518008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522409277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1663462754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1812738241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380632658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653640470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4070333161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3188454672"/>
                    </a:ext>
                  </a:extLst>
                </a:gridCol>
              </a:tblGrid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24469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3168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68589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64437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53538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79319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28520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38397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5816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581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98109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2B0B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2B0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46674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41385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D3B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9452"/>
                  </a:ext>
                </a:extLst>
              </a:tr>
              <a:tr h="264193"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/>
                    </a:p>
                  </a:txBody>
                  <a:tcPr>
                    <a:solidFill>
                      <a:srgbClr val="B38E5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/>
                    </a:p>
                  </a:txBody>
                  <a:tcPr>
                    <a:solidFill>
                      <a:srgbClr val="B38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8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7825" y="2759978"/>
            <a:ext cx="8137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layouts available – right click a slide and select ‘layout’ from the menu to choose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also blank slides available for custom layouts.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change the footers, go to ‘View’ then ‘Slide master’ and edit the footers on each of the 4 parent slides (the larger ones). The &lt;#&gt; symbol should be left as this is a placeholder for page numbers.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48303" y="1825625"/>
            <a:ext cx="8196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B0B4B"/>
                </a:solidFill>
              </a:rPr>
              <a:t>Using this PowerPoint Template</a:t>
            </a:r>
            <a:endParaRPr lang="en-GB" sz="44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4609338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79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 Du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9338" y="2776538"/>
            <a:ext cx="3906011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34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610100" y="2771776"/>
            <a:ext cx="3905250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175798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610100" y="2771776"/>
            <a:ext cx="3905250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GB" dirty="0"/>
              <a:t>Click icon to add object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77825" y="2771776"/>
            <a:ext cx="3906012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GB" dirty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168612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5762" y="1825624"/>
            <a:ext cx="8339138" cy="427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7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6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titled-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 userDrawn="1"/>
        </p:nvCxnSpPr>
        <p:spPr>
          <a:xfrm>
            <a:off x="439738" y="5127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20CB79B-A58E-4197-B517-97087ABA9BF7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2" y="716278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3" r:id="rId2"/>
    <p:sldLayoutId id="2147483670" r:id="rId3"/>
    <p:sldLayoutId id="2147483712" r:id="rId4"/>
    <p:sldLayoutId id="2147483671" r:id="rId5"/>
    <p:sldLayoutId id="2147483672" r:id="rId6"/>
    <p:sldLayoutId id="2147483661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titled-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 userDrawn="1"/>
        </p:nvCxnSpPr>
        <p:spPr>
          <a:xfrm>
            <a:off x="439738" y="5127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6CD2960-2F2B-4945-A69F-EF084350E63E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 userDrawn="1"/>
        </p:nvCxnSpPr>
        <p:spPr>
          <a:xfrm>
            <a:off x="439738" y="5127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6CD2960-2F2B-4945-A69F-EF084350E63E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ILT_Brand_Guidelines_v8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 t="18151" r="14166" b="5129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6106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49" name="Picture 12" descr="CILT_Logo_GOLD&amp;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712788"/>
            <a:ext cx="2447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 userDrawn="1"/>
        </p:nvCxnSpPr>
        <p:spPr>
          <a:xfrm>
            <a:off x="439738" y="40567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7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  <a:endParaRPr lang="en-US" alt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55043861-4927-4CF1-98D6-CA307F85199C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4" r:id="rId2"/>
    <p:sldLayoutId id="2147483683" r:id="rId3"/>
    <p:sldLayoutId id="214748371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8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Next Generation 2020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May 2020 Update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77726" y="4162138"/>
            <a:ext cx="4016043" cy="321511"/>
          </a:xfrm>
        </p:spPr>
        <p:txBody>
          <a:bodyPr/>
          <a:lstStyle/>
          <a:p>
            <a:r>
              <a:rPr lang="en-GB" dirty="0"/>
              <a:t>Emma Ross + Usman </a:t>
            </a:r>
            <a:r>
              <a:rPr lang="en-GB" dirty="0" err="1"/>
              <a:t>Shuaibu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5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46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889F9D-0CBB-4005-A225-C1E2E1E47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Next Generation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Committee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Documentation | assisting new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Next Generation in all Branches and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Progress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2B6F8-F6FB-405B-B003-5AF98575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2112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26CB0-E9CF-4E1D-A4F6-0FD12F6D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Generation structure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AE23AD-3B54-415A-A025-3F93759BD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152065"/>
              </p:ext>
            </p:extLst>
          </p:nvPr>
        </p:nvGraphicFramePr>
        <p:xfrm>
          <a:off x="3115161" y="2562600"/>
          <a:ext cx="4866468" cy="31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81F33D-7040-4B03-8EBF-C87618BD1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137965"/>
              </p:ext>
            </p:extLst>
          </p:nvPr>
        </p:nvGraphicFramePr>
        <p:xfrm>
          <a:off x="-123986" y="2775163"/>
          <a:ext cx="3719593" cy="262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48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56A953-71D6-4FB7-90AC-DE65E0232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extending the size of the formal committee we would be able to delegate specific tasks to people and ensure the workload is not significant for a small number of people.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26E34-BF11-4293-A104-55C2E6B9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Committee responsibilities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E246920-EC11-48B6-880A-5A3195DC1694}"/>
              </a:ext>
            </a:extLst>
          </p:cNvPr>
          <p:cNvSpPr/>
          <p:nvPr/>
        </p:nvSpPr>
        <p:spPr>
          <a:xfrm>
            <a:off x="4572000" y="2578100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Membership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272F4A99-13B7-4994-B5CD-934038884754}"/>
              </a:ext>
            </a:extLst>
          </p:cNvPr>
          <p:cNvSpPr/>
          <p:nvPr/>
        </p:nvSpPr>
        <p:spPr>
          <a:xfrm>
            <a:off x="6781800" y="2578099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Events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35C36490-77A2-4818-8AF3-81804B57E6FE}"/>
              </a:ext>
            </a:extLst>
          </p:cNvPr>
          <p:cNvSpPr/>
          <p:nvPr/>
        </p:nvSpPr>
        <p:spPr>
          <a:xfrm>
            <a:off x="4459000" y="3752182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Communication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E8DF72A2-F026-42EA-835C-928998DFFF38}"/>
              </a:ext>
            </a:extLst>
          </p:cNvPr>
          <p:cNvSpPr/>
          <p:nvPr/>
        </p:nvSpPr>
        <p:spPr>
          <a:xfrm>
            <a:off x="6730666" y="3752181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Social Media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B9AB108-3CC4-4D6D-B466-5CCDA4E00D58}"/>
              </a:ext>
            </a:extLst>
          </p:cNvPr>
          <p:cNvSpPr/>
          <p:nvPr/>
        </p:nvSpPr>
        <p:spPr>
          <a:xfrm>
            <a:off x="4407448" y="5040562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Sponsorship and Finance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6D8309F2-4436-467B-BE73-6C41656A6F5B}"/>
              </a:ext>
            </a:extLst>
          </p:cNvPr>
          <p:cNvSpPr/>
          <p:nvPr/>
        </p:nvSpPr>
        <p:spPr>
          <a:xfrm>
            <a:off x="6689558" y="5040562"/>
            <a:ext cx="2117558" cy="1055437"/>
          </a:xfrm>
          <a:prstGeom prst="teardrop">
            <a:avLst/>
          </a:prstGeom>
          <a:solidFill>
            <a:srgbClr val="D3B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“Secretariat”</a:t>
            </a:r>
          </a:p>
        </p:txBody>
      </p:sp>
    </p:spTree>
    <p:extLst>
      <p:ext uri="{BB962C8B-B14F-4D97-AF65-F5344CB8AC3E}">
        <p14:creationId xmlns:p14="http://schemas.microsoft.com/office/powerpoint/2010/main" val="63356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A60BC8-7090-427F-9436-001C233B559D}"/>
              </a:ext>
            </a:extLst>
          </p:cNvPr>
          <p:cNvSpPr/>
          <p:nvPr/>
        </p:nvSpPr>
        <p:spPr>
          <a:xfrm>
            <a:off x="733926" y="1937084"/>
            <a:ext cx="2153653" cy="3319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Generation Onboarding Documents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600" i="1" dirty="0"/>
              <a:t>“guide to getting started, key contacts and support”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69716-BD3A-44DD-AA85-2BA962468641}"/>
              </a:ext>
            </a:extLst>
          </p:cNvPr>
          <p:cNvSpPr/>
          <p:nvPr/>
        </p:nvSpPr>
        <p:spPr>
          <a:xfrm>
            <a:off x="3418973" y="1937084"/>
            <a:ext cx="2153653" cy="3319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Generation “FAQ”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600" i="1" dirty="0"/>
              <a:t>“wider topics being covered, branches already with members etc”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6FDC-C015-4FF4-8CA2-9BE5FF69D648}"/>
              </a:ext>
            </a:extLst>
          </p:cNvPr>
          <p:cNvSpPr/>
          <p:nvPr/>
        </p:nvSpPr>
        <p:spPr>
          <a:xfrm>
            <a:off x="6104021" y="1937084"/>
            <a:ext cx="2153653" cy="3319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Generation Communication</a:t>
            </a:r>
          </a:p>
          <a:p>
            <a:pPr algn="ctr"/>
            <a:endParaRPr lang="en-GB" dirty="0"/>
          </a:p>
          <a:p>
            <a:pPr algn="ctr"/>
            <a:r>
              <a:rPr lang="en-GB" sz="1600" i="1" dirty="0"/>
              <a:t>“Links and access to forum, website for resources – clear communication around events and socials”</a:t>
            </a:r>
          </a:p>
        </p:txBody>
      </p:sp>
    </p:spTree>
    <p:extLst>
      <p:ext uri="{BB962C8B-B14F-4D97-AF65-F5344CB8AC3E}">
        <p14:creationId xmlns:p14="http://schemas.microsoft.com/office/powerpoint/2010/main" val="307423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3EEE88-18C7-4F82-8C66-A3D72BA09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small select group mainly from the Next Generation within African regions have been developing the forum use.</a:t>
            </a:r>
          </a:p>
          <a:p>
            <a:endParaRPr lang="en-GB" dirty="0"/>
          </a:p>
          <a:p>
            <a:r>
              <a:rPr lang="en-GB" dirty="0"/>
              <a:t>Forum would be used for more formal communication outside the </a:t>
            </a:r>
            <a:r>
              <a:rPr lang="en-GB" dirty="0" err="1"/>
              <a:t>whatsapp</a:t>
            </a:r>
            <a:r>
              <a:rPr lang="en-GB" dirty="0"/>
              <a:t> groups, and to allow different regions to communicate.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A64AD-0DE9-4774-9E32-77FDDD26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Forum | access and use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59BD44-4993-4EA0-A255-E7DF1F1384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62105" t="13041" r="13026" b="26112"/>
          <a:stretch/>
        </p:blipFill>
        <p:spPr>
          <a:xfrm>
            <a:off x="4610100" y="3087838"/>
            <a:ext cx="3905250" cy="26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614984-A1D1-43BF-89C8-CB3C50385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Absolutely key to success of Next Generation is having champions in all of the branches. </a:t>
            </a:r>
          </a:p>
          <a:p>
            <a:endParaRPr lang="en-GB" dirty="0"/>
          </a:p>
          <a:p>
            <a:r>
              <a:rPr lang="en-GB" dirty="0"/>
              <a:t>Most, but not all branches had returned this data as of February 2020. </a:t>
            </a:r>
          </a:p>
          <a:p>
            <a:endParaRPr lang="en-GB" dirty="0"/>
          </a:p>
          <a:p>
            <a:r>
              <a:rPr lang="en-GB" dirty="0"/>
              <a:t>We should then have a global community of 33 key people.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64D99-8B82-42FA-8713-3572D812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Generation in all Branches</a:t>
            </a:r>
          </a:p>
        </p:txBody>
      </p:sp>
    </p:spTree>
    <p:extLst>
      <p:ext uri="{BB962C8B-B14F-4D97-AF65-F5344CB8AC3E}">
        <p14:creationId xmlns:p14="http://schemas.microsoft.com/office/powerpoint/2010/main" val="68585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614984-A1D1-43BF-89C8-CB3C50385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Proposal to host in October 2020 4 weekly webinars focused at Next Generation (although all welcome!) with 4 key speakers from our Next Generation population.</a:t>
            </a:r>
          </a:p>
          <a:p>
            <a:endParaRPr lang="en-GB" dirty="0"/>
          </a:p>
          <a:p>
            <a:r>
              <a:rPr lang="en-GB" dirty="0"/>
              <a:t>This would then be an official launch, and create a regular event in October yearly, that is a digital conference of sorts.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64D99-8B82-42FA-8713-3572D812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Generation 2020 kick off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94995-6A59-43A9-8905-053A1609247B}"/>
              </a:ext>
            </a:extLst>
          </p:cNvPr>
          <p:cNvSpPr/>
          <p:nvPr/>
        </p:nvSpPr>
        <p:spPr>
          <a:xfrm>
            <a:off x="4690753" y="2776538"/>
            <a:ext cx="1674421" cy="1503363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Leadership topic:</a:t>
            </a:r>
            <a:r>
              <a:rPr lang="en-GB" sz="1600" dirty="0"/>
              <a:t> managing in crisis/challenge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ADD6C-56A4-4D07-9E15-68E86679958C}"/>
              </a:ext>
            </a:extLst>
          </p:cNvPr>
          <p:cNvSpPr/>
          <p:nvPr/>
        </p:nvSpPr>
        <p:spPr>
          <a:xfrm>
            <a:off x="4690753" y="4478337"/>
            <a:ext cx="1674421" cy="1503363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CILT topic:</a:t>
            </a:r>
            <a:br>
              <a:rPr lang="en-GB" sz="1600" b="1" dirty="0"/>
            </a:br>
            <a:r>
              <a:rPr lang="en-GB" sz="1600" dirty="0"/>
              <a:t>membership benefits, how to engage teams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76B18-EA6C-4AA1-9D5B-548FA7CF085E}"/>
              </a:ext>
            </a:extLst>
          </p:cNvPr>
          <p:cNvSpPr/>
          <p:nvPr/>
        </p:nvSpPr>
        <p:spPr>
          <a:xfrm>
            <a:off x="6544479" y="4478337"/>
            <a:ext cx="1674421" cy="1503363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Functional topic: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panel sessions</a:t>
            </a:r>
          </a:p>
          <a:p>
            <a:pPr algn="ctr"/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2F4D0-D1B9-423A-8628-E20A88A4B412}"/>
              </a:ext>
            </a:extLst>
          </p:cNvPr>
          <p:cNvSpPr/>
          <p:nvPr/>
        </p:nvSpPr>
        <p:spPr>
          <a:xfrm>
            <a:off x="6544479" y="2776537"/>
            <a:ext cx="1674421" cy="1503363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Functional topic: </a:t>
            </a:r>
            <a:br>
              <a:rPr lang="en-GB" sz="1600" b="1" dirty="0"/>
            </a:br>
            <a:r>
              <a:rPr lang="en-GB" sz="1600" dirty="0"/>
              <a:t>expert in a field</a:t>
            </a:r>
          </a:p>
          <a:p>
            <a:pPr algn="ctr"/>
            <a:r>
              <a:rPr lang="en-GB" sz="1600" dirty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3449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A76CA2-53EA-4BA7-B4CE-F77DAD7BF607}"/>
              </a:ext>
            </a:extLst>
          </p:cNvPr>
          <p:cNvSpPr/>
          <p:nvPr/>
        </p:nvSpPr>
        <p:spPr>
          <a:xfrm>
            <a:off x="118754" y="1254230"/>
            <a:ext cx="1531917" cy="652462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Committee set up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494F23F-855D-4643-AD09-51016F0C0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0972"/>
              </p:ext>
            </p:extLst>
          </p:nvPr>
        </p:nvGraphicFramePr>
        <p:xfrm>
          <a:off x="2280062" y="681030"/>
          <a:ext cx="6460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22">
                  <a:extLst>
                    <a:ext uri="{9D8B030D-6E8A-4147-A177-3AD203B41FA5}">
                      <a16:colId xmlns:a16="http://schemas.microsoft.com/office/drawing/2014/main" val="3045131636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1992998550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4146828883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886070189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620050280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1252621700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1133254016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346192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MAY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JUN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JUL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AUG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SEP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OCT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NOV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DEC</a:t>
                      </a:r>
                    </a:p>
                  </a:txBody>
                  <a:tcPr anchor="ctr">
                    <a:solidFill>
                      <a:srgbClr val="D3B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2505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1E3D4FF-6EFC-419B-A4EE-AA3C65498861}"/>
              </a:ext>
            </a:extLst>
          </p:cNvPr>
          <p:cNvSpPr/>
          <p:nvPr/>
        </p:nvSpPr>
        <p:spPr>
          <a:xfrm>
            <a:off x="118753" y="2027139"/>
            <a:ext cx="1531917" cy="652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Documentation – guide and document links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DCCE88-BB90-471E-9BAE-C32F6542DEEA}"/>
              </a:ext>
            </a:extLst>
          </p:cNvPr>
          <p:cNvSpPr/>
          <p:nvPr/>
        </p:nvSpPr>
        <p:spPr>
          <a:xfrm>
            <a:off x="118753" y="2800048"/>
            <a:ext cx="1531917" cy="652462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Documentation | FAQ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48B71F-2DB2-4878-992D-DF85CC96D180}"/>
              </a:ext>
            </a:extLst>
          </p:cNvPr>
          <p:cNvSpPr/>
          <p:nvPr/>
        </p:nvSpPr>
        <p:spPr>
          <a:xfrm>
            <a:off x="118753" y="3595491"/>
            <a:ext cx="1531917" cy="652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Forum and communication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AB2DC8-577E-49AB-ADE6-6ECD49648577}"/>
              </a:ext>
            </a:extLst>
          </p:cNvPr>
          <p:cNvSpPr/>
          <p:nvPr/>
        </p:nvSpPr>
        <p:spPr>
          <a:xfrm>
            <a:off x="118753" y="4390934"/>
            <a:ext cx="1531917" cy="652462"/>
          </a:xfrm>
          <a:prstGeom prst="rect">
            <a:avLst/>
          </a:prstGeom>
          <a:solidFill>
            <a:srgbClr val="B38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Branch support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B3553-EC7F-471E-BC9A-15D6F8499316}"/>
              </a:ext>
            </a:extLst>
          </p:cNvPr>
          <p:cNvSpPr/>
          <p:nvPr/>
        </p:nvSpPr>
        <p:spPr>
          <a:xfrm>
            <a:off x="118753" y="5186377"/>
            <a:ext cx="1531917" cy="652462"/>
          </a:xfrm>
          <a:prstGeom prst="rect">
            <a:avLst/>
          </a:prstGeom>
          <a:solidFill>
            <a:srgbClr val="581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2020 Kick off webinars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4BA7BE-3DC4-4D65-9B9D-30FEE7276106}"/>
              </a:ext>
            </a:extLst>
          </p:cNvPr>
          <p:cNvSpPr/>
          <p:nvPr/>
        </p:nvSpPr>
        <p:spPr>
          <a:xfrm>
            <a:off x="1757548" y="1323976"/>
            <a:ext cx="427512" cy="4335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949801-C56D-44B5-A758-C5BB822AD168}"/>
              </a:ext>
            </a:extLst>
          </p:cNvPr>
          <p:cNvSpPr/>
          <p:nvPr/>
        </p:nvSpPr>
        <p:spPr>
          <a:xfrm>
            <a:off x="1757548" y="2136584"/>
            <a:ext cx="427512" cy="4335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3037A5-A548-4718-861E-C8C9101F4284}"/>
              </a:ext>
            </a:extLst>
          </p:cNvPr>
          <p:cNvSpPr/>
          <p:nvPr/>
        </p:nvSpPr>
        <p:spPr>
          <a:xfrm>
            <a:off x="1757548" y="2948730"/>
            <a:ext cx="427512" cy="4335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9AD81C-B374-4549-BE04-3D31B3294939}"/>
              </a:ext>
            </a:extLst>
          </p:cNvPr>
          <p:cNvSpPr/>
          <p:nvPr/>
        </p:nvSpPr>
        <p:spPr>
          <a:xfrm>
            <a:off x="1757548" y="3704936"/>
            <a:ext cx="427512" cy="4335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893628-287A-47F7-9F8A-C187D8E21252}"/>
              </a:ext>
            </a:extLst>
          </p:cNvPr>
          <p:cNvSpPr/>
          <p:nvPr/>
        </p:nvSpPr>
        <p:spPr>
          <a:xfrm>
            <a:off x="1757548" y="4461142"/>
            <a:ext cx="427512" cy="433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007935-6283-480C-B442-0EA2B90250B4}"/>
              </a:ext>
            </a:extLst>
          </p:cNvPr>
          <p:cNvSpPr/>
          <p:nvPr/>
        </p:nvSpPr>
        <p:spPr>
          <a:xfrm>
            <a:off x="1757548" y="5295822"/>
            <a:ext cx="427512" cy="433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D37AEA7-D084-4EAF-9B30-CA3F59408F30}"/>
              </a:ext>
            </a:extLst>
          </p:cNvPr>
          <p:cNvSpPr/>
          <p:nvPr/>
        </p:nvSpPr>
        <p:spPr>
          <a:xfrm>
            <a:off x="2280062" y="1243860"/>
            <a:ext cx="1638796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C672DDF-351F-4ACD-9F23-5B743CC6DEF2}"/>
              </a:ext>
            </a:extLst>
          </p:cNvPr>
          <p:cNvSpPr/>
          <p:nvPr/>
        </p:nvSpPr>
        <p:spPr>
          <a:xfrm>
            <a:off x="2291938" y="2052685"/>
            <a:ext cx="2280062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Final draft July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C82F204-2270-40D1-9BC6-30E3D41F20D7}"/>
              </a:ext>
            </a:extLst>
          </p:cNvPr>
          <p:cNvSpPr/>
          <p:nvPr/>
        </p:nvSpPr>
        <p:spPr>
          <a:xfrm>
            <a:off x="4678878" y="2052685"/>
            <a:ext cx="2280062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Branding review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F1DCC27-63B6-4DCF-9A43-BEED1960206A}"/>
              </a:ext>
            </a:extLst>
          </p:cNvPr>
          <p:cNvSpPr/>
          <p:nvPr/>
        </p:nvSpPr>
        <p:spPr>
          <a:xfrm>
            <a:off x="3750623" y="2776538"/>
            <a:ext cx="1531917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116813F-139C-41F1-8178-7D7BDED56038}"/>
              </a:ext>
            </a:extLst>
          </p:cNvPr>
          <p:cNvSpPr/>
          <p:nvPr/>
        </p:nvSpPr>
        <p:spPr>
          <a:xfrm>
            <a:off x="2693719" y="3595491"/>
            <a:ext cx="2187039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Trial stage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F779502-C571-445B-9EE6-0CB1654FC4F1}"/>
              </a:ext>
            </a:extLst>
          </p:cNvPr>
          <p:cNvSpPr/>
          <p:nvPr/>
        </p:nvSpPr>
        <p:spPr>
          <a:xfrm>
            <a:off x="5698174" y="3595490"/>
            <a:ext cx="3042064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Launch to wider group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DF90ABA-21C7-4710-AC77-651EA4B137F5}"/>
              </a:ext>
            </a:extLst>
          </p:cNvPr>
          <p:cNvSpPr/>
          <p:nvPr/>
        </p:nvSpPr>
        <p:spPr>
          <a:xfrm>
            <a:off x="3990110" y="4351696"/>
            <a:ext cx="3277589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Committee to support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474F749-3A33-4E4E-9B87-B6413AB6EB15}"/>
              </a:ext>
            </a:extLst>
          </p:cNvPr>
          <p:cNvSpPr/>
          <p:nvPr/>
        </p:nvSpPr>
        <p:spPr>
          <a:xfrm>
            <a:off x="3014356" y="5186377"/>
            <a:ext cx="2341417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Confirm speakers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0564F13-5A09-42E9-AC48-0C8F81356BE3}"/>
              </a:ext>
            </a:extLst>
          </p:cNvPr>
          <p:cNvSpPr/>
          <p:nvPr/>
        </p:nvSpPr>
        <p:spPr>
          <a:xfrm>
            <a:off x="5415148" y="5170648"/>
            <a:ext cx="1710047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89398009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Watermar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12F8F-AEEA-4A2D-A844-86AFB28172A8}" vid="{F2913ADC-2D5A-4D97-84B0-4CBE9B14C524}"/>
    </a:ext>
  </a:extLst>
</a:theme>
</file>

<file path=ppt/theme/theme2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12F8F-AEEA-4A2D-A844-86AFB28172A8}" vid="{D40F0B90-3DA9-440E-862F-B5BC04686FBA}"/>
    </a:ext>
  </a:extLst>
</a:theme>
</file>

<file path=ppt/theme/theme3.xml><?xml version="1.0" encoding="utf-8"?>
<a:theme xmlns:a="http://schemas.openxmlformats.org/drawingml/2006/main" name="No Logo or Waterm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12F8F-AEEA-4A2D-A844-86AFB28172A8}" vid="{91D83F44-4565-4816-8E68-D82A4E381FDA}"/>
    </a:ext>
  </a:extLst>
</a:theme>
</file>

<file path=ppt/theme/theme4.xml><?xml version="1.0" encoding="utf-8"?>
<a:theme xmlns:a="http://schemas.openxmlformats.org/drawingml/2006/main" name="Purp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ED12F8F-AEEA-4A2D-A844-86AFB28172A8}" vid="{9511FC64-84DC-413A-861C-0D35B56A813F}"/>
    </a:ext>
  </a:extLst>
</a:theme>
</file>

<file path=ppt/theme/theme5.xml><?xml version="1.0" encoding="utf-8"?>
<a:theme xmlns:a="http://schemas.openxmlformats.org/drawingml/2006/main" name="Tabs 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12F8F-AEEA-4A2D-A844-86AFB28172A8}" vid="{2E3CE79E-F111-44AF-BE73-A8718DEC69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CILT PP Template 2020 Standard Normal D1</Template>
  <TotalTime>474</TotalTime>
  <Words>790</Words>
  <Application>Microsoft Office PowerPoint</Application>
  <PresentationFormat>On-screen Show (4:3)</PresentationFormat>
  <Paragraphs>118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White Watermark Master</vt:lpstr>
      <vt:lpstr>No Logo</vt:lpstr>
      <vt:lpstr>No Logo or Watermark</vt:lpstr>
      <vt:lpstr>Purple Master</vt:lpstr>
      <vt:lpstr>Tabs Blank Master</vt:lpstr>
      <vt:lpstr>PowerPoint Presentation</vt:lpstr>
      <vt:lpstr>Contents</vt:lpstr>
      <vt:lpstr>Next Generation structure</vt:lpstr>
      <vt:lpstr>Committee responsibilities</vt:lpstr>
      <vt:lpstr>PowerPoint Presentation</vt:lpstr>
      <vt:lpstr>Forum | access and use</vt:lpstr>
      <vt:lpstr>Next Generation in all Branches</vt:lpstr>
      <vt:lpstr>Next Generation 2020 kick off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Ross, Emma</dc:creator>
  <cp:lastModifiedBy>Ceri Williams (INT)</cp:lastModifiedBy>
  <cp:revision>15</cp:revision>
  <dcterms:created xsi:type="dcterms:W3CDTF">2020-04-30T09:36:44Z</dcterms:created>
  <dcterms:modified xsi:type="dcterms:W3CDTF">2020-05-11T11:58:33Z</dcterms:modified>
</cp:coreProperties>
</file>