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H0tJMcIyjenp/97DQ5k/Fy5ufu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1: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0: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2: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3: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 name="Google Shape;59;p2: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 name="Google Shape;69;p3: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5: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6: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7: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obj">
  <p:cSld name="OBJECT">
    <p:bg>
      <p:bgPr>
        <a:solidFill>
          <a:schemeClr val="lt1"/>
        </a:solidFill>
        <a:effectLst/>
      </p:bgPr>
    </p:bg>
    <p:spTree>
      <p:nvGrpSpPr>
        <p:cNvPr id="1" name="Shape 13"/>
        <p:cNvGrpSpPr/>
        <p:nvPr/>
      </p:nvGrpSpPr>
      <p:grpSpPr>
        <a:xfrm>
          <a:off x="0" y="0"/>
          <a:ext cx="0" cy="0"/>
          <a:chOff x="0" y="0"/>
          <a:chExt cx="0" cy="0"/>
        </a:xfrm>
      </p:grpSpPr>
      <p:sp>
        <p:nvSpPr>
          <p:cNvPr id="14" name="Google Shape;14;p15"/>
          <p:cNvSpPr/>
          <p:nvPr/>
        </p:nvSpPr>
        <p:spPr>
          <a:xfrm>
            <a:off x="4028758" y="0"/>
            <a:ext cx="5115241" cy="6857998"/>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 name="Google Shape;15;p15"/>
          <p:cNvSpPr/>
          <p:nvPr/>
        </p:nvSpPr>
        <p:spPr>
          <a:xfrm>
            <a:off x="448055" y="509016"/>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 name="Google Shape;16;p15"/>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 name="Google Shape;17;p15"/>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 name="Google Shape;18;p15"/>
          <p:cNvSpPr/>
          <p:nvPr/>
        </p:nvSpPr>
        <p:spPr>
          <a:xfrm>
            <a:off x="0" y="0"/>
            <a:ext cx="9143999" cy="6857998"/>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9" name="Google Shape;19;p15"/>
          <p:cNvSpPr txBox="1">
            <a:spLocks noGrp="1"/>
          </p:cNvSpPr>
          <p:nvPr>
            <p:ph type="ctrTitle"/>
          </p:nvPr>
        </p:nvSpPr>
        <p:spPr>
          <a:xfrm>
            <a:off x="456691" y="765124"/>
            <a:ext cx="8230616" cy="91122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5"/>
          <p:cNvSpPr txBox="1">
            <a:spLocks noGrp="1"/>
          </p:cNvSpPr>
          <p:nvPr>
            <p:ph type="subTitle" idx="1"/>
          </p:nvPr>
        </p:nvSpPr>
        <p:spPr>
          <a:xfrm>
            <a:off x="1371600" y="3840480"/>
            <a:ext cx="6400800" cy="17145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5"/>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5"/>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5"/>
          <p:cNvSpPr txBox="1">
            <a:spLocks noGrp="1"/>
          </p:cNvSpPr>
          <p:nvPr>
            <p:ph type="sldNum" idx="12"/>
          </p:nvPr>
        </p:nvSpPr>
        <p:spPr>
          <a:xfrm>
            <a:off x="513791" y="6442834"/>
            <a:ext cx="215900" cy="192404"/>
          </a:xfrm>
          <a:prstGeom prst="rect">
            <a:avLst/>
          </a:prstGeom>
          <a:noFill/>
          <a:ln>
            <a:noFill/>
          </a:ln>
        </p:spPr>
        <p:txBody>
          <a:bodyPr spcFirstLastPara="1" wrap="square" lIns="0" tIns="0" rIns="0" bIns="0" anchor="t" anchorCtr="0">
            <a:spAutoFit/>
          </a:bodyPr>
          <a:lstStyle>
            <a:lvl1pPr marL="34290" marR="0" lvl="0" indent="0" algn="l">
              <a:lnSpc>
                <a:spcPct val="100000"/>
              </a:lnSpc>
              <a:spcBef>
                <a:spcPts val="0"/>
              </a:spcBef>
              <a:buNone/>
              <a:defRPr sz="1100" b="0" i="0">
                <a:solidFill>
                  <a:srgbClr val="2B0A4A"/>
                </a:solidFill>
                <a:latin typeface="Arial"/>
                <a:ea typeface="Arial"/>
                <a:cs typeface="Arial"/>
                <a:sym typeface="Arial"/>
              </a:defRPr>
            </a:lvl1pPr>
            <a:lvl2pPr marL="34290" marR="0" lvl="1" indent="0" algn="l">
              <a:lnSpc>
                <a:spcPct val="100000"/>
              </a:lnSpc>
              <a:spcBef>
                <a:spcPts val="0"/>
              </a:spcBef>
              <a:buNone/>
              <a:defRPr sz="1100" b="0" i="0">
                <a:solidFill>
                  <a:srgbClr val="2B0A4A"/>
                </a:solidFill>
                <a:latin typeface="Arial"/>
                <a:ea typeface="Arial"/>
                <a:cs typeface="Arial"/>
                <a:sym typeface="Arial"/>
              </a:defRPr>
            </a:lvl2pPr>
            <a:lvl3pPr marL="34290" marR="0" lvl="2" indent="0" algn="l">
              <a:lnSpc>
                <a:spcPct val="100000"/>
              </a:lnSpc>
              <a:spcBef>
                <a:spcPts val="0"/>
              </a:spcBef>
              <a:buNone/>
              <a:defRPr sz="1100" b="0" i="0">
                <a:solidFill>
                  <a:srgbClr val="2B0A4A"/>
                </a:solidFill>
                <a:latin typeface="Arial"/>
                <a:ea typeface="Arial"/>
                <a:cs typeface="Arial"/>
                <a:sym typeface="Arial"/>
              </a:defRPr>
            </a:lvl3pPr>
            <a:lvl4pPr marL="34290" marR="0" lvl="3" indent="0" algn="l">
              <a:lnSpc>
                <a:spcPct val="100000"/>
              </a:lnSpc>
              <a:spcBef>
                <a:spcPts val="0"/>
              </a:spcBef>
              <a:buNone/>
              <a:defRPr sz="1100" b="0" i="0">
                <a:solidFill>
                  <a:srgbClr val="2B0A4A"/>
                </a:solidFill>
                <a:latin typeface="Arial"/>
                <a:ea typeface="Arial"/>
                <a:cs typeface="Arial"/>
                <a:sym typeface="Arial"/>
              </a:defRPr>
            </a:lvl4pPr>
            <a:lvl5pPr marL="34290" marR="0" lvl="4" indent="0" algn="l">
              <a:lnSpc>
                <a:spcPct val="100000"/>
              </a:lnSpc>
              <a:spcBef>
                <a:spcPts val="0"/>
              </a:spcBef>
              <a:buNone/>
              <a:defRPr sz="1100" b="0" i="0">
                <a:solidFill>
                  <a:srgbClr val="2B0A4A"/>
                </a:solidFill>
                <a:latin typeface="Arial"/>
                <a:ea typeface="Arial"/>
                <a:cs typeface="Arial"/>
                <a:sym typeface="Arial"/>
              </a:defRPr>
            </a:lvl5pPr>
            <a:lvl6pPr marL="34290" marR="0" lvl="5" indent="0" algn="l">
              <a:lnSpc>
                <a:spcPct val="100000"/>
              </a:lnSpc>
              <a:spcBef>
                <a:spcPts val="0"/>
              </a:spcBef>
              <a:buNone/>
              <a:defRPr sz="1100" b="0" i="0">
                <a:solidFill>
                  <a:srgbClr val="2B0A4A"/>
                </a:solidFill>
                <a:latin typeface="Arial"/>
                <a:ea typeface="Arial"/>
                <a:cs typeface="Arial"/>
                <a:sym typeface="Arial"/>
              </a:defRPr>
            </a:lvl6pPr>
            <a:lvl7pPr marL="34290" marR="0" lvl="6" indent="0" algn="l">
              <a:lnSpc>
                <a:spcPct val="100000"/>
              </a:lnSpc>
              <a:spcBef>
                <a:spcPts val="0"/>
              </a:spcBef>
              <a:buNone/>
              <a:defRPr sz="1100" b="0" i="0">
                <a:solidFill>
                  <a:srgbClr val="2B0A4A"/>
                </a:solidFill>
                <a:latin typeface="Arial"/>
                <a:ea typeface="Arial"/>
                <a:cs typeface="Arial"/>
                <a:sym typeface="Arial"/>
              </a:defRPr>
            </a:lvl7pPr>
            <a:lvl8pPr marL="34290" marR="0" lvl="7" indent="0" algn="l">
              <a:lnSpc>
                <a:spcPct val="100000"/>
              </a:lnSpc>
              <a:spcBef>
                <a:spcPts val="0"/>
              </a:spcBef>
              <a:buNone/>
              <a:defRPr sz="1100" b="0" i="0">
                <a:solidFill>
                  <a:srgbClr val="2B0A4A"/>
                </a:solidFill>
                <a:latin typeface="Arial"/>
                <a:ea typeface="Arial"/>
                <a:cs typeface="Arial"/>
                <a:sym typeface="Arial"/>
              </a:defRPr>
            </a:lvl8pPr>
            <a:lvl9pPr marL="34290" marR="0" lvl="8" indent="0" algn="l">
              <a:lnSpc>
                <a:spcPct val="100000"/>
              </a:lnSpc>
              <a:spcBef>
                <a:spcPts val="0"/>
              </a:spcBef>
              <a:buNone/>
              <a:defRPr sz="1100" b="0" i="0">
                <a:solidFill>
                  <a:srgbClr val="2B0A4A"/>
                </a:solidFill>
                <a:latin typeface="Arial"/>
                <a:ea typeface="Arial"/>
                <a:cs typeface="Arial"/>
                <a:sym typeface="Arial"/>
              </a:defRPr>
            </a:lvl9pPr>
          </a:lstStyle>
          <a:p>
            <a:pPr marL="3429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4"/>
        <p:cNvGrpSpPr/>
        <p:nvPr/>
      </p:nvGrpSpPr>
      <p:grpSpPr>
        <a:xfrm>
          <a:off x="0" y="0"/>
          <a:ext cx="0" cy="0"/>
          <a:chOff x="0" y="0"/>
          <a:chExt cx="0" cy="0"/>
        </a:xfrm>
      </p:grpSpPr>
      <p:sp>
        <p:nvSpPr>
          <p:cNvPr id="25" name="Google Shape;25;p16"/>
          <p:cNvSpPr txBox="1">
            <a:spLocks noGrp="1"/>
          </p:cNvSpPr>
          <p:nvPr>
            <p:ph type="title"/>
          </p:nvPr>
        </p:nvSpPr>
        <p:spPr>
          <a:xfrm>
            <a:off x="3057525" y="438658"/>
            <a:ext cx="2754629" cy="2997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800" b="1" i="0">
                <a:solidFill>
                  <a:srgbClr val="A17B4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6"/>
          <p:cNvSpPr txBox="1">
            <a:spLocks noGrp="1"/>
          </p:cNvSpPr>
          <p:nvPr>
            <p:ph type="body" idx="1"/>
          </p:nvPr>
        </p:nvSpPr>
        <p:spPr>
          <a:xfrm>
            <a:off x="381482" y="2091308"/>
            <a:ext cx="8381034" cy="322707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sz="2000" b="0" i="0">
                <a:solidFill>
                  <a:schemeClr val="dk1"/>
                </a:solidFill>
                <a:latin typeface="Arial"/>
                <a:ea typeface="Arial"/>
                <a:cs typeface="Arial"/>
                <a:sym typeface="Aria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7" name="Google Shape;27;p16"/>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6"/>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6"/>
          <p:cNvSpPr txBox="1">
            <a:spLocks noGrp="1"/>
          </p:cNvSpPr>
          <p:nvPr>
            <p:ph type="sldNum" idx="12"/>
          </p:nvPr>
        </p:nvSpPr>
        <p:spPr>
          <a:xfrm>
            <a:off x="513791" y="6442834"/>
            <a:ext cx="215900" cy="192404"/>
          </a:xfrm>
          <a:prstGeom prst="rect">
            <a:avLst/>
          </a:prstGeom>
          <a:noFill/>
          <a:ln>
            <a:noFill/>
          </a:ln>
        </p:spPr>
        <p:txBody>
          <a:bodyPr spcFirstLastPara="1" wrap="square" lIns="0" tIns="0" rIns="0" bIns="0" anchor="t" anchorCtr="0">
            <a:spAutoFit/>
          </a:bodyPr>
          <a:lstStyle>
            <a:lvl1pPr marL="34290" marR="0" lvl="0" indent="0" algn="l">
              <a:lnSpc>
                <a:spcPct val="100000"/>
              </a:lnSpc>
              <a:spcBef>
                <a:spcPts val="0"/>
              </a:spcBef>
              <a:buNone/>
              <a:defRPr sz="1100" b="0" i="0">
                <a:solidFill>
                  <a:srgbClr val="2B0A4A"/>
                </a:solidFill>
                <a:latin typeface="Arial"/>
                <a:ea typeface="Arial"/>
                <a:cs typeface="Arial"/>
                <a:sym typeface="Arial"/>
              </a:defRPr>
            </a:lvl1pPr>
            <a:lvl2pPr marL="34290" marR="0" lvl="1" indent="0" algn="l">
              <a:lnSpc>
                <a:spcPct val="100000"/>
              </a:lnSpc>
              <a:spcBef>
                <a:spcPts val="0"/>
              </a:spcBef>
              <a:buNone/>
              <a:defRPr sz="1100" b="0" i="0">
                <a:solidFill>
                  <a:srgbClr val="2B0A4A"/>
                </a:solidFill>
                <a:latin typeface="Arial"/>
                <a:ea typeface="Arial"/>
                <a:cs typeface="Arial"/>
                <a:sym typeface="Arial"/>
              </a:defRPr>
            </a:lvl2pPr>
            <a:lvl3pPr marL="34290" marR="0" lvl="2" indent="0" algn="l">
              <a:lnSpc>
                <a:spcPct val="100000"/>
              </a:lnSpc>
              <a:spcBef>
                <a:spcPts val="0"/>
              </a:spcBef>
              <a:buNone/>
              <a:defRPr sz="1100" b="0" i="0">
                <a:solidFill>
                  <a:srgbClr val="2B0A4A"/>
                </a:solidFill>
                <a:latin typeface="Arial"/>
                <a:ea typeface="Arial"/>
                <a:cs typeface="Arial"/>
                <a:sym typeface="Arial"/>
              </a:defRPr>
            </a:lvl3pPr>
            <a:lvl4pPr marL="34290" marR="0" lvl="3" indent="0" algn="l">
              <a:lnSpc>
                <a:spcPct val="100000"/>
              </a:lnSpc>
              <a:spcBef>
                <a:spcPts val="0"/>
              </a:spcBef>
              <a:buNone/>
              <a:defRPr sz="1100" b="0" i="0">
                <a:solidFill>
                  <a:srgbClr val="2B0A4A"/>
                </a:solidFill>
                <a:latin typeface="Arial"/>
                <a:ea typeface="Arial"/>
                <a:cs typeface="Arial"/>
                <a:sym typeface="Arial"/>
              </a:defRPr>
            </a:lvl4pPr>
            <a:lvl5pPr marL="34290" marR="0" lvl="4" indent="0" algn="l">
              <a:lnSpc>
                <a:spcPct val="100000"/>
              </a:lnSpc>
              <a:spcBef>
                <a:spcPts val="0"/>
              </a:spcBef>
              <a:buNone/>
              <a:defRPr sz="1100" b="0" i="0">
                <a:solidFill>
                  <a:srgbClr val="2B0A4A"/>
                </a:solidFill>
                <a:latin typeface="Arial"/>
                <a:ea typeface="Arial"/>
                <a:cs typeface="Arial"/>
                <a:sym typeface="Arial"/>
              </a:defRPr>
            </a:lvl5pPr>
            <a:lvl6pPr marL="34290" marR="0" lvl="5" indent="0" algn="l">
              <a:lnSpc>
                <a:spcPct val="100000"/>
              </a:lnSpc>
              <a:spcBef>
                <a:spcPts val="0"/>
              </a:spcBef>
              <a:buNone/>
              <a:defRPr sz="1100" b="0" i="0">
                <a:solidFill>
                  <a:srgbClr val="2B0A4A"/>
                </a:solidFill>
                <a:latin typeface="Arial"/>
                <a:ea typeface="Arial"/>
                <a:cs typeface="Arial"/>
                <a:sym typeface="Arial"/>
              </a:defRPr>
            </a:lvl6pPr>
            <a:lvl7pPr marL="34290" marR="0" lvl="6" indent="0" algn="l">
              <a:lnSpc>
                <a:spcPct val="100000"/>
              </a:lnSpc>
              <a:spcBef>
                <a:spcPts val="0"/>
              </a:spcBef>
              <a:buNone/>
              <a:defRPr sz="1100" b="0" i="0">
                <a:solidFill>
                  <a:srgbClr val="2B0A4A"/>
                </a:solidFill>
                <a:latin typeface="Arial"/>
                <a:ea typeface="Arial"/>
                <a:cs typeface="Arial"/>
                <a:sym typeface="Arial"/>
              </a:defRPr>
            </a:lvl7pPr>
            <a:lvl8pPr marL="34290" marR="0" lvl="7" indent="0" algn="l">
              <a:lnSpc>
                <a:spcPct val="100000"/>
              </a:lnSpc>
              <a:spcBef>
                <a:spcPts val="0"/>
              </a:spcBef>
              <a:buNone/>
              <a:defRPr sz="1100" b="0" i="0">
                <a:solidFill>
                  <a:srgbClr val="2B0A4A"/>
                </a:solidFill>
                <a:latin typeface="Arial"/>
                <a:ea typeface="Arial"/>
                <a:cs typeface="Arial"/>
                <a:sym typeface="Arial"/>
              </a:defRPr>
            </a:lvl8pPr>
            <a:lvl9pPr marL="34290" marR="0" lvl="8" indent="0" algn="l">
              <a:lnSpc>
                <a:spcPct val="100000"/>
              </a:lnSpc>
              <a:spcBef>
                <a:spcPts val="0"/>
              </a:spcBef>
              <a:buNone/>
              <a:defRPr sz="1100" b="0" i="0">
                <a:solidFill>
                  <a:srgbClr val="2B0A4A"/>
                </a:solidFill>
                <a:latin typeface="Arial"/>
                <a:ea typeface="Arial"/>
                <a:cs typeface="Arial"/>
                <a:sym typeface="Arial"/>
              </a:defRPr>
            </a:lvl9pPr>
          </a:lstStyle>
          <a:p>
            <a:pPr marL="3429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0"/>
        <p:cNvGrpSpPr/>
        <p:nvPr/>
      </p:nvGrpSpPr>
      <p:grpSpPr>
        <a:xfrm>
          <a:off x="0" y="0"/>
          <a:ext cx="0" cy="0"/>
          <a:chOff x="0" y="0"/>
          <a:chExt cx="0" cy="0"/>
        </a:xfrm>
      </p:grpSpPr>
      <p:sp>
        <p:nvSpPr>
          <p:cNvPr id="31" name="Google Shape;31;p17"/>
          <p:cNvSpPr txBox="1">
            <a:spLocks noGrp="1"/>
          </p:cNvSpPr>
          <p:nvPr>
            <p:ph type="title"/>
          </p:nvPr>
        </p:nvSpPr>
        <p:spPr>
          <a:xfrm>
            <a:off x="3057525" y="438658"/>
            <a:ext cx="2754629" cy="2997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800" b="1" i="0">
                <a:solidFill>
                  <a:srgbClr val="A17B4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7"/>
          <p:cNvSpPr txBox="1">
            <a:spLocks noGrp="1"/>
          </p:cNvSpPr>
          <p:nvPr>
            <p:ph type="body" idx="1"/>
          </p:nvPr>
        </p:nvSpPr>
        <p:spPr>
          <a:xfrm>
            <a:off x="45720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3" name="Google Shape;33;p17"/>
          <p:cNvSpPr txBox="1">
            <a:spLocks noGrp="1"/>
          </p:cNvSpPr>
          <p:nvPr>
            <p:ph type="body" idx="2"/>
          </p:nvPr>
        </p:nvSpPr>
        <p:spPr>
          <a:xfrm>
            <a:off x="470916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513791" y="6442834"/>
            <a:ext cx="215900" cy="192404"/>
          </a:xfrm>
          <a:prstGeom prst="rect">
            <a:avLst/>
          </a:prstGeom>
          <a:noFill/>
          <a:ln>
            <a:noFill/>
          </a:ln>
        </p:spPr>
        <p:txBody>
          <a:bodyPr spcFirstLastPara="1" wrap="square" lIns="0" tIns="0" rIns="0" bIns="0" anchor="t" anchorCtr="0">
            <a:spAutoFit/>
          </a:bodyPr>
          <a:lstStyle>
            <a:lvl1pPr marL="34290" marR="0" lvl="0" indent="0" algn="l">
              <a:lnSpc>
                <a:spcPct val="100000"/>
              </a:lnSpc>
              <a:spcBef>
                <a:spcPts val="0"/>
              </a:spcBef>
              <a:buNone/>
              <a:defRPr sz="1100" b="0" i="0">
                <a:solidFill>
                  <a:srgbClr val="2B0A4A"/>
                </a:solidFill>
                <a:latin typeface="Arial"/>
                <a:ea typeface="Arial"/>
                <a:cs typeface="Arial"/>
                <a:sym typeface="Arial"/>
              </a:defRPr>
            </a:lvl1pPr>
            <a:lvl2pPr marL="34290" marR="0" lvl="1" indent="0" algn="l">
              <a:lnSpc>
                <a:spcPct val="100000"/>
              </a:lnSpc>
              <a:spcBef>
                <a:spcPts val="0"/>
              </a:spcBef>
              <a:buNone/>
              <a:defRPr sz="1100" b="0" i="0">
                <a:solidFill>
                  <a:srgbClr val="2B0A4A"/>
                </a:solidFill>
                <a:latin typeface="Arial"/>
                <a:ea typeface="Arial"/>
                <a:cs typeface="Arial"/>
                <a:sym typeface="Arial"/>
              </a:defRPr>
            </a:lvl2pPr>
            <a:lvl3pPr marL="34290" marR="0" lvl="2" indent="0" algn="l">
              <a:lnSpc>
                <a:spcPct val="100000"/>
              </a:lnSpc>
              <a:spcBef>
                <a:spcPts val="0"/>
              </a:spcBef>
              <a:buNone/>
              <a:defRPr sz="1100" b="0" i="0">
                <a:solidFill>
                  <a:srgbClr val="2B0A4A"/>
                </a:solidFill>
                <a:latin typeface="Arial"/>
                <a:ea typeface="Arial"/>
                <a:cs typeface="Arial"/>
                <a:sym typeface="Arial"/>
              </a:defRPr>
            </a:lvl3pPr>
            <a:lvl4pPr marL="34290" marR="0" lvl="3" indent="0" algn="l">
              <a:lnSpc>
                <a:spcPct val="100000"/>
              </a:lnSpc>
              <a:spcBef>
                <a:spcPts val="0"/>
              </a:spcBef>
              <a:buNone/>
              <a:defRPr sz="1100" b="0" i="0">
                <a:solidFill>
                  <a:srgbClr val="2B0A4A"/>
                </a:solidFill>
                <a:latin typeface="Arial"/>
                <a:ea typeface="Arial"/>
                <a:cs typeface="Arial"/>
                <a:sym typeface="Arial"/>
              </a:defRPr>
            </a:lvl4pPr>
            <a:lvl5pPr marL="34290" marR="0" lvl="4" indent="0" algn="l">
              <a:lnSpc>
                <a:spcPct val="100000"/>
              </a:lnSpc>
              <a:spcBef>
                <a:spcPts val="0"/>
              </a:spcBef>
              <a:buNone/>
              <a:defRPr sz="1100" b="0" i="0">
                <a:solidFill>
                  <a:srgbClr val="2B0A4A"/>
                </a:solidFill>
                <a:latin typeface="Arial"/>
                <a:ea typeface="Arial"/>
                <a:cs typeface="Arial"/>
                <a:sym typeface="Arial"/>
              </a:defRPr>
            </a:lvl5pPr>
            <a:lvl6pPr marL="34290" marR="0" lvl="5" indent="0" algn="l">
              <a:lnSpc>
                <a:spcPct val="100000"/>
              </a:lnSpc>
              <a:spcBef>
                <a:spcPts val="0"/>
              </a:spcBef>
              <a:buNone/>
              <a:defRPr sz="1100" b="0" i="0">
                <a:solidFill>
                  <a:srgbClr val="2B0A4A"/>
                </a:solidFill>
                <a:latin typeface="Arial"/>
                <a:ea typeface="Arial"/>
                <a:cs typeface="Arial"/>
                <a:sym typeface="Arial"/>
              </a:defRPr>
            </a:lvl6pPr>
            <a:lvl7pPr marL="34290" marR="0" lvl="6" indent="0" algn="l">
              <a:lnSpc>
                <a:spcPct val="100000"/>
              </a:lnSpc>
              <a:spcBef>
                <a:spcPts val="0"/>
              </a:spcBef>
              <a:buNone/>
              <a:defRPr sz="1100" b="0" i="0">
                <a:solidFill>
                  <a:srgbClr val="2B0A4A"/>
                </a:solidFill>
                <a:latin typeface="Arial"/>
                <a:ea typeface="Arial"/>
                <a:cs typeface="Arial"/>
                <a:sym typeface="Arial"/>
              </a:defRPr>
            </a:lvl7pPr>
            <a:lvl8pPr marL="34290" marR="0" lvl="7" indent="0" algn="l">
              <a:lnSpc>
                <a:spcPct val="100000"/>
              </a:lnSpc>
              <a:spcBef>
                <a:spcPts val="0"/>
              </a:spcBef>
              <a:buNone/>
              <a:defRPr sz="1100" b="0" i="0">
                <a:solidFill>
                  <a:srgbClr val="2B0A4A"/>
                </a:solidFill>
                <a:latin typeface="Arial"/>
                <a:ea typeface="Arial"/>
                <a:cs typeface="Arial"/>
                <a:sym typeface="Arial"/>
              </a:defRPr>
            </a:lvl8pPr>
            <a:lvl9pPr marL="34290" marR="0" lvl="8" indent="0" algn="l">
              <a:lnSpc>
                <a:spcPct val="100000"/>
              </a:lnSpc>
              <a:spcBef>
                <a:spcPts val="0"/>
              </a:spcBef>
              <a:buNone/>
              <a:defRPr sz="1100" b="0" i="0">
                <a:solidFill>
                  <a:srgbClr val="2B0A4A"/>
                </a:solidFill>
                <a:latin typeface="Arial"/>
                <a:ea typeface="Arial"/>
                <a:cs typeface="Arial"/>
                <a:sym typeface="Arial"/>
              </a:defRPr>
            </a:lvl9pPr>
          </a:lstStyle>
          <a:p>
            <a:pPr marL="3429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lt1"/>
        </a:solidFill>
        <a:effectLst/>
      </p:bgPr>
    </p:bg>
    <p:spTree>
      <p:nvGrpSpPr>
        <p:cNvPr id="1" name="Shape 37"/>
        <p:cNvGrpSpPr/>
        <p:nvPr/>
      </p:nvGrpSpPr>
      <p:grpSpPr>
        <a:xfrm>
          <a:off x="0" y="0"/>
          <a:ext cx="0" cy="0"/>
          <a:chOff x="0" y="0"/>
          <a:chExt cx="0" cy="0"/>
        </a:xfrm>
      </p:grpSpPr>
      <p:sp>
        <p:nvSpPr>
          <p:cNvPr id="38" name="Google Shape;38;p18"/>
          <p:cNvSpPr/>
          <p:nvPr/>
        </p:nvSpPr>
        <p:spPr>
          <a:xfrm>
            <a:off x="4028758" y="0"/>
            <a:ext cx="5115241" cy="6857998"/>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 name="Google Shape;39;p18"/>
          <p:cNvSpPr/>
          <p:nvPr/>
        </p:nvSpPr>
        <p:spPr>
          <a:xfrm>
            <a:off x="448055" y="509016"/>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 name="Google Shape;40;p18"/>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1" name="Google Shape;41;p18"/>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42;p18"/>
          <p:cNvSpPr txBox="1">
            <a:spLocks noGrp="1"/>
          </p:cNvSpPr>
          <p:nvPr>
            <p:ph type="title"/>
          </p:nvPr>
        </p:nvSpPr>
        <p:spPr>
          <a:xfrm>
            <a:off x="3057525" y="438658"/>
            <a:ext cx="2754629" cy="2997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800" b="1" i="0">
                <a:solidFill>
                  <a:srgbClr val="A17B4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8"/>
          <p:cNvSpPr txBox="1">
            <a:spLocks noGrp="1"/>
          </p:cNvSpPr>
          <p:nvPr>
            <p:ph type="sldNum" idx="12"/>
          </p:nvPr>
        </p:nvSpPr>
        <p:spPr>
          <a:xfrm>
            <a:off x="513791" y="6442834"/>
            <a:ext cx="215900" cy="192404"/>
          </a:xfrm>
          <a:prstGeom prst="rect">
            <a:avLst/>
          </a:prstGeom>
          <a:noFill/>
          <a:ln>
            <a:noFill/>
          </a:ln>
        </p:spPr>
        <p:txBody>
          <a:bodyPr spcFirstLastPara="1" wrap="square" lIns="0" tIns="0" rIns="0" bIns="0" anchor="t" anchorCtr="0">
            <a:spAutoFit/>
          </a:bodyPr>
          <a:lstStyle>
            <a:lvl1pPr marL="34290" marR="0" lvl="0" indent="0" algn="l">
              <a:lnSpc>
                <a:spcPct val="100000"/>
              </a:lnSpc>
              <a:spcBef>
                <a:spcPts val="0"/>
              </a:spcBef>
              <a:buNone/>
              <a:defRPr sz="1100" b="0" i="0">
                <a:solidFill>
                  <a:srgbClr val="2B0A4A"/>
                </a:solidFill>
                <a:latin typeface="Arial"/>
                <a:ea typeface="Arial"/>
                <a:cs typeface="Arial"/>
                <a:sym typeface="Arial"/>
              </a:defRPr>
            </a:lvl1pPr>
            <a:lvl2pPr marL="34290" marR="0" lvl="1" indent="0" algn="l">
              <a:lnSpc>
                <a:spcPct val="100000"/>
              </a:lnSpc>
              <a:spcBef>
                <a:spcPts val="0"/>
              </a:spcBef>
              <a:buNone/>
              <a:defRPr sz="1100" b="0" i="0">
                <a:solidFill>
                  <a:srgbClr val="2B0A4A"/>
                </a:solidFill>
                <a:latin typeface="Arial"/>
                <a:ea typeface="Arial"/>
                <a:cs typeface="Arial"/>
                <a:sym typeface="Arial"/>
              </a:defRPr>
            </a:lvl2pPr>
            <a:lvl3pPr marL="34290" marR="0" lvl="2" indent="0" algn="l">
              <a:lnSpc>
                <a:spcPct val="100000"/>
              </a:lnSpc>
              <a:spcBef>
                <a:spcPts val="0"/>
              </a:spcBef>
              <a:buNone/>
              <a:defRPr sz="1100" b="0" i="0">
                <a:solidFill>
                  <a:srgbClr val="2B0A4A"/>
                </a:solidFill>
                <a:latin typeface="Arial"/>
                <a:ea typeface="Arial"/>
                <a:cs typeface="Arial"/>
                <a:sym typeface="Arial"/>
              </a:defRPr>
            </a:lvl3pPr>
            <a:lvl4pPr marL="34290" marR="0" lvl="3" indent="0" algn="l">
              <a:lnSpc>
                <a:spcPct val="100000"/>
              </a:lnSpc>
              <a:spcBef>
                <a:spcPts val="0"/>
              </a:spcBef>
              <a:buNone/>
              <a:defRPr sz="1100" b="0" i="0">
                <a:solidFill>
                  <a:srgbClr val="2B0A4A"/>
                </a:solidFill>
                <a:latin typeface="Arial"/>
                <a:ea typeface="Arial"/>
                <a:cs typeface="Arial"/>
                <a:sym typeface="Arial"/>
              </a:defRPr>
            </a:lvl4pPr>
            <a:lvl5pPr marL="34290" marR="0" lvl="4" indent="0" algn="l">
              <a:lnSpc>
                <a:spcPct val="100000"/>
              </a:lnSpc>
              <a:spcBef>
                <a:spcPts val="0"/>
              </a:spcBef>
              <a:buNone/>
              <a:defRPr sz="1100" b="0" i="0">
                <a:solidFill>
                  <a:srgbClr val="2B0A4A"/>
                </a:solidFill>
                <a:latin typeface="Arial"/>
                <a:ea typeface="Arial"/>
                <a:cs typeface="Arial"/>
                <a:sym typeface="Arial"/>
              </a:defRPr>
            </a:lvl5pPr>
            <a:lvl6pPr marL="34290" marR="0" lvl="5" indent="0" algn="l">
              <a:lnSpc>
                <a:spcPct val="100000"/>
              </a:lnSpc>
              <a:spcBef>
                <a:spcPts val="0"/>
              </a:spcBef>
              <a:buNone/>
              <a:defRPr sz="1100" b="0" i="0">
                <a:solidFill>
                  <a:srgbClr val="2B0A4A"/>
                </a:solidFill>
                <a:latin typeface="Arial"/>
                <a:ea typeface="Arial"/>
                <a:cs typeface="Arial"/>
                <a:sym typeface="Arial"/>
              </a:defRPr>
            </a:lvl6pPr>
            <a:lvl7pPr marL="34290" marR="0" lvl="6" indent="0" algn="l">
              <a:lnSpc>
                <a:spcPct val="100000"/>
              </a:lnSpc>
              <a:spcBef>
                <a:spcPts val="0"/>
              </a:spcBef>
              <a:buNone/>
              <a:defRPr sz="1100" b="0" i="0">
                <a:solidFill>
                  <a:srgbClr val="2B0A4A"/>
                </a:solidFill>
                <a:latin typeface="Arial"/>
                <a:ea typeface="Arial"/>
                <a:cs typeface="Arial"/>
                <a:sym typeface="Arial"/>
              </a:defRPr>
            </a:lvl7pPr>
            <a:lvl8pPr marL="34290" marR="0" lvl="7" indent="0" algn="l">
              <a:lnSpc>
                <a:spcPct val="100000"/>
              </a:lnSpc>
              <a:spcBef>
                <a:spcPts val="0"/>
              </a:spcBef>
              <a:buNone/>
              <a:defRPr sz="1100" b="0" i="0">
                <a:solidFill>
                  <a:srgbClr val="2B0A4A"/>
                </a:solidFill>
                <a:latin typeface="Arial"/>
                <a:ea typeface="Arial"/>
                <a:cs typeface="Arial"/>
                <a:sym typeface="Arial"/>
              </a:defRPr>
            </a:lvl8pPr>
            <a:lvl9pPr marL="34290" marR="0" lvl="8" indent="0" algn="l">
              <a:lnSpc>
                <a:spcPct val="100000"/>
              </a:lnSpc>
              <a:spcBef>
                <a:spcPts val="0"/>
              </a:spcBef>
              <a:buNone/>
              <a:defRPr sz="1100" b="0" i="0">
                <a:solidFill>
                  <a:srgbClr val="2B0A4A"/>
                </a:solidFill>
                <a:latin typeface="Arial"/>
                <a:ea typeface="Arial"/>
                <a:cs typeface="Arial"/>
                <a:sym typeface="Arial"/>
              </a:defRPr>
            </a:lvl9pPr>
          </a:lstStyle>
          <a:p>
            <a:pPr marL="3429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6"/>
        <p:cNvGrpSpPr/>
        <p:nvPr/>
      </p:nvGrpSpPr>
      <p:grpSpPr>
        <a:xfrm>
          <a:off x="0" y="0"/>
          <a:ext cx="0" cy="0"/>
          <a:chOff x="0" y="0"/>
          <a:chExt cx="0" cy="0"/>
        </a:xfrm>
      </p:grpSpPr>
      <p:sp>
        <p:nvSpPr>
          <p:cNvPr id="47" name="Google Shape;47;p19"/>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513791" y="6442834"/>
            <a:ext cx="215900" cy="192404"/>
          </a:xfrm>
          <a:prstGeom prst="rect">
            <a:avLst/>
          </a:prstGeom>
          <a:noFill/>
          <a:ln>
            <a:noFill/>
          </a:ln>
        </p:spPr>
        <p:txBody>
          <a:bodyPr spcFirstLastPara="1" wrap="square" lIns="0" tIns="0" rIns="0" bIns="0" anchor="t" anchorCtr="0">
            <a:spAutoFit/>
          </a:bodyPr>
          <a:lstStyle>
            <a:lvl1pPr marL="34290" marR="0" lvl="0" indent="0" algn="l">
              <a:lnSpc>
                <a:spcPct val="100000"/>
              </a:lnSpc>
              <a:spcBef>
                <a:spcPts val="0"/>
              </a:spcBef>
              <a:buNone/>
              <a:defRPr sz="1100" b="0" i="0">
                <a:solidFill>
                  <a:srgbClr val="2B0A4A"/>
                </a:solidFill>
                <a:latin typeface="Arial"/>
                <a:ea typeface="Arial"/>
                <a:cs typeface="Arial"/>
                <a:sym typeface="Arial"/>
              </a:defRPr>
            </a:lvl1pPr>
            <a:lvl2pPr marL="34290" marR="0" lvl="1" indent="0" algn="l">
              <a:lnSpc>
                <a:spcPct val="100000"/>
              </a:lnSpc>
              <a:spcBef>
                <a:spcPts val="0"/>
              </a:spcBef>
              <a:buNone/>
              <a:defRPr sz="1100" b="0" i="0">
                <a:solidFill>
                  <a:srgbClr val="2B0A4A"/>
                </a:solidFill>
                <a:latin typeface="Arial"/>
                <a:ea typeface="Arial"/>
                <a:cs typeface="Arial"/>
                <a:sym typeface="Arial"/>
              </a:defRPr>
            </a:lvl2pPr>
            <a:lvl3pPr marL="34290" marR="0" lvl="2" indent="0" algn="l">
              <a:lnSpc>
                <a:spcPct val="100000"/>
              </a:lnSpc>
              <a:spcBef>
                <a:spcPts val="0"/>
              </a:spcBef>
              <a:buNone/>
              <a:defRPr sz="1100" b="0" i="0">
                <a:solidFill>
                  <a:srgbClr val="2B0A4A"/>
                </a:solidFill>
                <a:latin typeface="Arial"/>
                <a:ea typeface="Arial"/>
                <a:cs typeface="Arial"/>
                <a:sym typeface="Arial"/>
              </a:defRPr>
            </a:lvl3pPr>
            <a:lvl4pPr marL="34290" marR="0" lvl="3" indent="0" algn="l">
              <a:lnSpc>
                <a:spcPct val="100000"/>
              </a:lnSpc>
              <a:spcBef>
                <a:spcPts val="0"/>
              </a:spcBef>
              <a:buNone/>
              <a:defRPr sz="1100" b="0" i="0">
                <a:solidFill>
                  <a:srgbClr val="2B0A4A"/>
                </a:solidFill>
                <a:latin typeface="Arial"/>
                <a:ea typeface="Arial"/>
                <a:cs typeface="Arial"/>
                <a:sym typeface="Arial"/>
              </a:defRPr>
            </a:lvl4pPr>
            <a:lvl5pPr marL="34290" marR="0" lvl="4" indent="0" algn="l">
              <a:lnSpc>
                <a:spcPct val="100000"/>
              </a:lnSpc>
              <a:spcBef>
                <a:spcPts val="0"/>
              </a:spcBef>
              <a:buNone/>
              <a:defRPr sz="1100" b="0" i="0">
                <a:solidFill>
                  <a:srgbClr val="2B0A4A"/>
                </a:solidFill>
                <a:latin typeface="Arial"/>
                <a:ea typeface="Arial"/>
                <a:cs typeface="Arial"/>
                <a:sym typeface="Arial"/>
              </a:defRPr>
            </a:lvl5pPr>
            <a:lvl6pPr marL="34290" marR="0" lvl="5" indent="0" algn="l">
              <a:lnSpc>
                <a:spcPct val="100000"/>
              </a:lnSpc>
              <a:spcBef>
                <a:spcPts val="0"/>
              </a:spcBef>
              <a:buNone/>
              <a:defRPr sz="1100" b="0" i="0">
                <a:solidFill>
                  <a:srgbClr val="2B0A4A"/>
                </a:solidFill>
                <a:latin typeface="Arial"/>
                <a:ea typeface="Arial"/>
                <a:cs typeface="Arial"/>
                <a:sym typeface="Arial"/>
              </a:defRPr>
            </a:lvl6pPr>
            <a:lvl7pPr marL="34290" marR="0" lvl="6" indent="0" algn="l">
              <a:lnSpc>
                <a:spcPct val="100000"/>
              </a:lnSpc>
              <a:spcBef>
                <a:spcPts val="0"/>
              </a:spcBef>
              <a:buNone/>
              <a:defRPr sz="1100" b="0" i="0">
                <a:solidFill>
                  <a:srgbClr val="2B0A4A"/>
                </a:solidFill>
                <a:latin typeface="Arial"/>
                <a:ea typeface="Arial"/>
                <a:cs typeface="Arial"/>
                <a:sym typeface="Arial"/>
              </a:defRPr>
            </a:lvl7pPr>
            <a:lvl8pPr marL="34290" marR="0" lvl="7" indent="0" algn="l">
              <a:lnSpc>
                <a:spcPct val="100000"/>
              </a:lnSpc>
              <a:spcBef>
                <a:spcPts val="0"/>
              </a:spcBef>
              <a:buNone/>
              <a:defRPr sz="1100" b="0" i="0">
                <a:solidFill>
                  <a:srgbClr val="2B0A4A"/>
                </a:solidFill>
                <a:latin typeface="Arial"/>
                <a:ea typeface="Arial"/>
                <a:cs typeface="Arial"/>
                <a:sym typeface="Arial"/>
              </a:defRPr>
            </a:lvl8pPr>
            <a:lvl9pPr marL="34290" marR="0" lvl="8" indent="0" algn="l">
              <a:lnSpc>
                <a:spcPct val="100000"/>
              </a:lnSpc>
              <a:spcBef>
                <a:spcPts val="0"/>
              </a:spcBef>
              <a:buNone/>
              <a:defRPr sz="1100" b="0" i="0">
                <a:solidFill>
                  <a:srgbClr val="2B0A4A"/>
                </a:solidFill>
                <a:latin typeface="Arial"/>
                <a:ea typeface="Arial"/>
                <a:cs typeface="Arial"/>
                <a:sym typeface="Arial"/>
              </a:defRPr>
            </a:lvl9pPr>
          </a:lstStyle>
          <a:p>
            <a:pPr marL="3429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p:nvPr/>
        </p:nvSpPr>
        <p:spPr>
          <a:xfrm>
            <a:off x="4028758" y="0"/>
            <a:ext cx="5115241" cy="6857998"/>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Google Shape;7;p14"/>
          <p:cNvSpPr/>
          <p:nvPr/>
        </p:nvSpPr>
        <p:spPr>
          <a:xfrm>
            <a:off x="448055" y="509016"/>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 name="Google Shape;8;p14"/>
          <p:cNvSpPr txBox="1">
            <a:spLocks noGrp="1"/>
          </p:cNvSpPr>
          <p:nvPr>
            <p:ph type="title"/>
          </p:nvPr>
        </p:nvSpPr>
        <p:spPr>
          <a:xfrm>
            <a:off x="3057525" y="438658"/>
            <a:ext cx="2754629" cy="29972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1" i="0" u="none" strike="noStrike" cap="none">
                <a:solidFill>
                  <a:srgbClr val="A17B4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4"/>
          <p:cNvSpPr txBox="1">
            <a:spLocks noGrp="1"/>
          </p:cNvSpPr>
          <p:nvPr>
            <p:ph type="body" idx="1"/>
          </p:nvPr>
        </p:nvSpPr>
        <p:spPr>
          <a:xfrm>
            <a:off x="381482" y="2091308"/>
            <a:ext cx="8381034" cy="322707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20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0" name="Google Shape;10;p14"/>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4"/>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4"/>
          <p:cNvSpPr txBox="1">
            <a:spLocks noGrp="1"/>
          </p:cNvSpPr>
          <p:nvPr>
            <p:ph type="sldNum" idx="12"/>
          </p:nvPr>
        </p:nvSpPr>
        <p:spPr>
          <a:xfrm>
            <a:off x="513791" y="6442834"/>
            <a:ext cx="215900" cy="192404"/>
          </a:xfrm>
          <a:prstGeom prst="rect">
            <a:avLst/>
          </a:prstGeom>
          <a:noFill/>
          <a:ln>
            <a:noFill/>
          </a:ln>
        </p:spPr>
        <p:txBody>
          <a:bodyPr spcFirstLastPara="1" wrap="square" lIns="0" tIns="0" rIns="0" bIns="0" anchor="t" anchorCtr="0">
            <a:spAutoFit/>
          </a:bodyPr>
          <a:lstStyle>
            <a:lvl1pPr marL="34290" marR="0" lvl="0" indent="0" algn="l" rtl="0">
              <a:lnSpc>
                <a:spcPct val="100000"/>
              </a:lnSpc>
              <a:spcBef>
                <a:spcPts val="0"/>
              </a:spcBef>
              <a:buNone/>
              <a:defRPr sz="1100" b="0" i="0" u="none">
                <a:solidFill>
                  <a:srgbClr val="2B0A4A"/>
                </a:solidFill>
                <a:latin typeface="Arial"/>
                <a:ea typeface="Arial"/>
                <a:cs typeface="Arial"/>
                <a:sym typeface="Arial"/>
              </a:defRPr>
            </a:lvl1pPr>
            <a:lvl2pPr marL="34290" marR="0" lvl="1" indent="0" algn="l" rtl="0">
              <a:lnSpc>
                <a:spcPct val="100000"/>
              </a:lnSpc>
              <a:spcBef>
                <a:spcPts val="0"/>
              </a:spcBef>
              <a:buNone/>
              <a:defRPr sz="1100" b="0" i="0" u="none">
                <a:solidFill>
                  <a:srgbClr val="2B0A4A"/>
                </a:solidFill>
                <a:latin typeface="Arial"/>
                <a:ea typeface="Arial"/>
                <a:cs typeface="Arial"/>
                <a:sym typeface="Arial"/>
              </a:defRPr>
            </a:lvl2pPr>
            <a:lvl3pPr marL="34290" marR="0" lvl="2" indent="0" algn="l" rtl="0">
              <a:lnSpc>
                <a:spcPct val="100000"/>
              </a:lnSpc>
              <a:spcBef>
                <a:spcPts val="0"/>
              </a:spcBef>
              <a:buNone/>
              <a:defRPr sz="1100" b="0" i="0" u="none">
                <a:solidFill>
                  <a:srgbClr val="2B0A4A"/>
                </a:solidFill>
                <a:latin typeface="Arial"/>
                <a:ea typeface="Arial"/>
                <a:cs typeface="Arial"/>
                <a:sym typeface="Arial"/>
              </a:defRPr>
            </a:lvl3pPr>
            <a:lvl4pPr marL="34290" marR="0" lvl="3" indent="0" algn="l" rtl="0">
              <a:lnSpc>
                <a:spcPct val="100000"/>
              </a:lnSpc>
              <a:spcBef>
                <a:spcPts val="0"/>
              </a:spcBef>
              <a:buNone/>
              <a:defRPr sz="1100" b="0" i="0" u="none">
                <a:solidFill>
                  <a:srgbClr val="2B0A4A"/>
                </a:solidFill>
                <a:latin typeface="Arial"/>
                <a:ea typeface="Arial"/>
                <a:cs typeface="Arial"/>
                <a:sym typeface="Arial"/>
              </a:defRPr>
            </a:lvl4pPr>
            <a:lvl5pPr marL="34290" marR="0" lvl="4" indent="0" algn="l" rtl="0">
              <a:lnSpc>
                <a:spcPct val="100000"/>
              </a:lnSpc>
              <a:spcBef>
                <a:spcPts val="0"/>
              </a:spcBef>
              <a:buNone/>
              <a:defRPr sz="1100" b="0" i="0" u="none">
                <a:solidFill>
                  <a:srgbClr val="2B0A4A"/>
                </a:solidFill>
                <a:latin typeface="Arial"/>
                <a:ea typeface="Arial"/>
                <a:cs typeface="Arial"/>
                <a:sym typeface="Arial"/>
              </a:defRPr>
            </a:lvl5pPr>
            <a:lvl6pPr marL="34290" marR="0" lvl="5" indent="0" algn="l" rtl="0">
              <a:lnSpc>
                <a:spcPct val="100000"/>
              </a:lnSpc>
              <a:spcBef>
                <a:spcPts val="0"/>
              </a:spcBef>
              <a:buNone/>
              <a:defRPr sz="1100" b="0" i="0" u="none">
                <a:solidFill>
                  <a:srgbClr val="2B0A4A"/>
                </a:solidFill>
                <a:latin typeface="Arial"/>
                <a:ea typeface="Arial"/>
                <a:cs typeface="Arial"/>
                <a:sym typeface="Arial"/>
              </a:defRPr>
            </a:lvl6pPr>
            <a:lvl7pPr marL="34290" marR="0" lvl="6" indent="0" algn="l" rtl="0">
              <a:lnSpc>
                <a:spcPct val="100000"/>
              </a:lnSpc>
              <a:spcBef>
                <a:spcPts val="0"/>
              </a:spcBef>
              <a:buNone/>
              <a:defRPr sz="1100" b="0" i="0" u="none">
                <a:solidFill>
                  <a:srgbClr val="2B0A4A"/>
                </a:solidFill>
                <a:latin typeface="Arial"/>
                <a:ea typeface="Arial"/>
                <a:cs typeface="Arial"/>
                <a:sym typeface="Arial"/>
              </a:defRPr>
            </a:lvl7pPr>
            <a:lvl8pPr marL="34290" marR="0" lvl="7" indent="0" algn="l" rtl="0">
              <a:lnSpc>
                <a:spcPct val="100000"/>
              </a:lnSpc>
              <a:spcBef>
                <a:spcPts val="0"/>
              </a:spcBef>
              <a:buNone/>
              <a:defRPr sz="1100" b="0" i="0" u="none">
                <a:solidFill>
                  <a:srgbClr val="2B0A4A"/>
                </a:solidFill>
                <a:latin typeface="Arial"/>
                <a:ea typeface="Arial"/>
                <a:cs typeface="Arial"/>
                <a:sym typeface="Arial"/>
              </a:defRPr>
            </a:lvl8pPr>
            <a:lvl9pPr marL="34290" marR="0" lvl="8" indent="0" algn="l" rtl="0">
              <a:lnSpc>
                <a:spcPct val="100000"/>
              </a:lnSpc>
              <a:spcBef>
                <a:spcPts val="0"/>
              </a:spcBef>
              <a:buNone/>
              <a:defRPr sz="1100" b="0" i="0" u="none">
                <a:solidFill>
                  <a:srgbClr val="2B0A4A"/>
                </a:solidFill>
                <a:latin typeface="Arial"/>
                <a:ea typeface="Arial"/>
                <a:cs typeface="Arial"/>
                <a:sym typeface="Arial"/>
              </a:defRPr>
            </a:lvl9pPr>
          </a:lstStyle>
          <a:p>
            <a:pPr marL="3429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ilts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admin@ciltsl.com" TargetMode="External"/><Relationship Id="rId3" Type="http://schemas.openxmlformats.org/officeDocument/2006/relationships/image" Target="../media/image4.jpg"/><Relationship Id="rId7" Type="http://schemas.openxmlformats.org/officeDocument/2006/relationships/hyperlink" Target="http://www.ciltsl.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ilts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p:nvPr/>
        </p:nvSpPr>
        <p:spPr>
          <a:xfrm>
            <a:off x="456691" y="765124"/>
            <a:ext cx="2361565" cy="911225"/>
          </a:xfrm>
          <a:prstGeom prst="rect">
            <a:avLst/>
          </a:prstGeom>
          <a:noFill/>
          <a:ln>
            <a:noFill/>
          </a:ln>
        </p:spPr>
        <p:txBody>
          <a:bodyPr spcFirstLastPara="1" wrap="square" lIns="0" tIns="13325" rIns="0" bIns="0" anchor="t" anchorCtr="0">
            <a:spAutoFit/>
          </a:bodyPr>
          <a:lstStyle/>
          <a:p>
            <a:pPr marL="12700" marR="5080" lvl="0" indent="0" algn="l" rtl="0">
              <a:lnSpc>
                <a:spcPct val="100000"/>
              </a:lnSpc>
              <a:spcBef>
                <a:spcPts val="0"/>
              </a:spcBef>
              <a:spcAft>
                <a:spcPts val="0"/>
              </a:spcAft>
              <a:buNone/>
            </a:pPr>
            <a:r>
              <a:rPr lang="en-US" sz="2900">
                <a:solidFill>
                  <a:srgbClr val="FFFFFF"/>
                </a:solidFill>
                <a:latin typeface="Arial"/>
                <a:ea typeface="Arial"/>
                <a:cs typeface="Arial"/>
                <a:sym typeface="Arial"/>
              </a:rPr>
              <a:t>Business Plan  2020 – 2021</a:t>
            </a:r>
            <a:endParaRPr sz="2900">
              <a:solidFill>
                <a:schemeClr val="dk1"/>
              </a:solidFill>
              <a:latin typeface="Arial"/>
              <a:ea typeface="Arial"/>
              <a:cs typeface="Arial"/>
              <a:sym typeface="Arial"/>
            </a:endParaRPr>
          </a:p>
        </p:txBody>
      </p:sp>
      <p:sp>
        <p:nvSpPr>
          <p:cNvPr id="55" name="Google Shape;55;p1"/>
          <p:cNvSpPr txBox="1"/>
          <p:nvPr/>
        </p:nvSpPr>
        <p:spPr>
          <a:xfrm>
            <a:off x="7955026" y="6450679"/>
            <a:ext cx="851535" cy="16700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000" u="sng">
                <a:solidFill>
                  <a:srgbClr val="FFFFFF"/>
                </a:solidFill>
                <a:latin typeface="Arial"/>
                <a:ea typeface="Arial"/>
                <a:cs typeface="Arial"/>
                <a:sym typeface="Arial"/>
                <a:hlinkClick r:id="rId3">
                  <a:extLst>
                    <a:ext uri="{A12FA001-AC4F-418D-AE19-62706E023703}">
                      <ahyp:hlinkClr xmlns:ahyp="http://schemas.microsoft.com/office/drawing/2018/hyperlinkcolor" val="tx"/>
                    </a:ext>
                  </a:extLst>
                </a:hlinkClick>
              </a:rPr>
              <a:t>www.ciltsl.com</a:t>
            </a:r>
            <a:endParaRPr sz="1000">
              <a:solidFill>
                <a:schemeClr val="dk1"/>
              </a:solidFill>
              <a:latin typeface="Arial"/>
              <a:ea typeface="Arial"/>
              <a:cs typeface="Arial"/>
              <a:sym typeface="Arial"/>
            </a:endParaRPr>
          </a:p>
        </p:txBody>
      </p:sp>
      <p:sp>
        <p:nvSpPr>
          <p:cNvPr id="56" name="Google Shape;56;p1"/>
          <p:cNvSpPr txBox="1"/>
          <p:nvPr/>
        </p:nvSpPr>
        <p:spPr>
          <a:xfrm>
            <a:off x="456691" y="4121607"/>
            <a:ext cx="1698625" cy="331470"/>
          </a:xfrm>
          <a:prstGeom prst="rect">
            <a:avLst/>
          </a:prstGeom>
          <a:noFill/>
          <a:ln>
            <a:noFill/>
          </a:ln>
        </p:spPr>
        <p:txBody>
          <a:bodyPr spcFirstLastPara="1" wrap="square" lIns="0" tIns="13325" rIns="0" bIns="0" anchor="t" anchorCtr="0">
            <a:spAutoFit/>
          </a:bodyPr>
          <a:lstStyle/>
          <a:p>
            <a:pPr marL="12700" marR="0" lvl="0" indent="0" algn="l" rtl="0">
              <a:lnSpc>
                <a:spcPct val="100000"/>
              </a:lnSpc>
              <a:spcBef>
                <a:spcPts val="0"/>
              </a:spcBef>
              <a:spcAft>
                <a:spcPts val="0"/>
              </a:spcAft>
              <a:buNone/>
            </a:pPr>
            <a:r>
              <a:rPr lang="en-US" sz="2000">
                <a:solidFill>
                  <a:srgbClr val="FFFFFF"/>
                </a:solidFill>
                <a:latin typeface="Arial"/>
                <a:ea typeface="Arial"/>
                <a:cs typeface="Arial"/>
                <a:sym typeface="Arial"/>
              </a:rPr>
              <a:t>CILT Sri Lanka</a:t>
            </a:r>
            <a:endParaRPr sz="20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0"/>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2" name="Google Shape;142;p10"/>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3" name="Google Shape;143;p10"/>
          <p:cNvSpPr txBox="1">
            <a:spLocks noGrp="1"/>
          </p:cNvSpPr>
          <p:nvPr>
            <p:ph type="title"/>
          </p:nvPr>
        </p:nvSpPr>
        <p:spPr>
          <a:xfrm>
            <a:off x="433222" y="708405"/>
            <a:ext cx="7796378"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CILT Sri Lanka Targets from Sponsorships</a:t>
            </a:r>
            <a:endParaRPr sz="2800">
              <a:solidFill>
                <a:schemeClr val="dk1"/>
              </a:solidFill>
              <a:latin typeface="Arial"/>
              <a:ea typeface="Arial"/>
              <a:cs typeface="Arial"/>
              <a:sym typeface="Arial"/>
            </a:endParaRPr>
          </a:p>
        </p:txBody>
      </p:sp>
      <p:sp>
        <p:nvSpPr>
          <p:cNvPr id="144" name="Google Shape;144;p10"/>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10</a:t>
            </a:fld>
            <a:endParaRPr/>
          </a:p>
        </p:txBody>
      </p:sp>
      <p:sp>
        <p:nvSpPr>
          <p:cNvPr id="145" name="Google Shape;145;p10"/>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46" name="Google Shape;146;p10"/>
          <p:cNvSpPr txBox="1"/>
          <p:nvPr/>
        </p:nvSpPr>
        <p:spPr>
          <a:xfrm>
            <a:off x="433221" y="2089785"/>
            <a:ext cx="8376513" cy="2716769"/>
          </a:xfrm>
          <a:prstGeom prst="rect">
            <a:avLst/>
          </a:prstGeom>
          <a:noFill/>
          <a:ln>
            <a:noFill/>
          </a:ln>
        </p:spPr>
        <p:txBody>
          <a:bodyPr spcFirstLastPara="1" wrap="square" lIns="0" tIns="13325" rIns="0" bIns="0" anchor="t" anchorCtr="0">
            <a:spAutoFit/>
          </a:bodyPr>
          <a:lstStyle/>
          <a:p>
            <a:pPr marL="12700" marR="0" lvl="0" indent="0" algn="just" rtl="0">
              <a:lnSpc>
                <a:spcPct val="100000"/>
              </a:lnSpc>
              <a:spcBef>
                <a:spcPts val="0"/>
              </a:spcBef>
              <a:spcAft>
                <a:spcPts val="0"/>
              </a:spcAft>
              <a:buNone/>
            </a:pPr>
            <a:r>
              <a:rPr lang="en-US" sz="2000">
                <a:solidFill>
                  <a:schemeClr val="dk1"/>
                </a:solidFill>
                <a:latin typeface="Arial"/>
                <a:ea typeface="Arial"/>
                <a:cs typeface="Arial"/>
                <a:sym typeface="Arial"/>
              </a:rPr>
              <a:t>The Corporate Members growth plan is as follows:</a:t>
            </a:r>
            <a:endParaRPr/>
          </a:p>
          <a:p>
            <a:pPr marL="812800" marR="0" lvl="1" indent="-342900" algn="just" rtl="0">
              <a:lnSpc>
                <a:spcPct val="100000"/>
              </a:lnSpc>
              <a:spcBef>
                <a:spcPts val="975"/>
              </a:spcBef>
              <a:spcAft>
                <a:spcPts val="0"/>
              </a:spcAft>
              <a:buClr>
                <a:srgbClr val="6F2F9F"/>
              </a:buClr>
              <a:buSzPts val="2000"/>
              <a:buFont typeface="Arial"/>
              <a:buChar char="•"/>
            </a:pPr>
            <a:r>
              <a:rPr lang="en-US" sz="2000" b="0" i="0" u="none" strike="noStrike" cap="none">
                <a:solidFill>
                  <a:schemeClr val="dk1"/>
                </a:solidFill>
                <a:latin typeface="Arial"/>
                <a:ea typeface="Arial"/>
                <a:cs typeface="Arial"/>
                <a:sym typeface="Arial"/>
              </a:rPr>
              <a:t>2018 – 25 CPs</a:t>
            </a:r>
            <a:endParaRPr sz="2000" b="0" i="0" u="none" strike="noStrike" cap="none">
              <a:solidFill>
                <a:schemeClr val="dk1"/>
              </a:solidFill>
              <a:latin typeface="Arial"/>
              <a:ea typeface="Arial"/>
              <a:cs typeface="Arial"/>
              <a:sym typeface="Arial"/>
            </a:endParaRPr>
          </a:p>
          <a:p>
            <a:pPr marL="812800" marR="0" lvl="1" indent="-342900" algn="just" rtl="0">
              <a:lnSpc>
                <a:spcPct val="100000"/>
              </a:lnSpc>
              <a:spcBef>
                <a:spcPts val="975"/>
              </a:spcBef>
              <a:spcAft>
                <a:spcPts val="0"/>
              </a:spcAft>
              <a:buClr>
                <a:srgbClr val="6F2F9F"/>
              </a:buClr>
              <a:buSzPts val="2000"/>
              <a:buFont typeface="Arial"/>
              <a:buChar char="•"/>
            </a:pPr>
            <a:r>
              <a:rPr lang="en-US" sz="2000" b="0" i="0" u="none" strike="noStrike" cap="none">
                <a:solidFill>
                  <a:schemeClr val="dk1"/>
                </a:solidFill>
                <a:latin typeface="Arial"/>
                <a:ea typeface="Arial"/>
                <a:cs typeface="Arial"/>
                <a:sym typeface="Arial"/>
              </a:rPr>
              <a:t>2019 – 29 CPs</a:t>
            </a:r>
            <a:endParaRPr sz="1800" b="0" i="0" u="none" strike="noStrike" cap="none">
              <a:solidFill>
                <a:schemeClr val="dk1"/>
              </a:solidFill>
              <a:latin typeface="Arial"/>
              <a:ea typeface="Arial"/>
              <a:cs typeface="Arial"/>
              <a:sym typeface="Arial"/>
            </a:endParaRPr>
          </a:p>
          <a:p>
            <a:pPr marL="812800" marR="0" lvl="1" indent="-342900" algn="just" rtl="0">
              <a:lnSpc>
                <a:spcPct val="100000"/>
              </a:lnSpc>
              <a:spcBef>
                <a:spcPts val="170"/>
              </a:spcBef>
              <a:spcAft>
                <a:spcPts val="0"/>
              </a:spcAft>
              <a:buClr>
                <a:srgbClr val="6F2F9F"/>
              </a:buClr>
              <a:buSzPts val="2000"/>
              <a:buFont typeface="Arial"/>
              <a:buChar char="•"/>
            </a:pPr>
            <a:r>
              <a:rPr lang="en-US" sz="2000" b="0" i="0" u="none" strike="noStrike" cap="none">
                <a:solidFill>
                  <a:schemeClr val="dk1"/>
                </a:solidFill>
                <a:latin typeface="Arial"/>
                <a:ea typeface="Arial"/>
                <a:cs typeface="Arial"/>
                <a:sym typeface="Arial"/>
              </a:rPr>
              <a:t>2020 – 25 CPs </a:t>
            </a:r>
            <a:endParaRPr/>
          </a:p>
          <a:p>
            <a:pPr marL="812800" marR="0" lvl="1" indent="-215900" algn="just" rtl="0">
              <a:lnSpc>
                <a:spcPct val="100000"/>
              </a:lnSpc>
              <a:spcBef>
                <a:spcPts val="170"/>
              </a:spcBef>
              <a:spcAft>
                <a:spcPts val="0"/>
              </a:spcAft>
              <a:buClr>
                <a:srgbClr val="6F2F9F"/>
              </a:buClr>
              <a:buSzPts val="2000"/>
              <a:buFont typeface="Arial"/>
              <a:buNone/>
            </a:pPr>
            <a:endParaRPr sz="2000" b="0" i="0" u="none" strike="noStrike" cap="none">
              <a:solidFill>
                <a:schemeClr val="dk1"/>
              </a:solidFill>
              <a:latin typeface="Arial"/>
              <a:ea typeface="Arial"/>
              <a:cs typeface="Arial"/>
              <a:sym typeface="Arial"/>
            </a:endParaRPr>
          </a:p>
          <a:p>
            <a:pPr marL="469900" marR="0" lvl="1" indent="0" algn="just" rtl="0">
              <a:lnSpc>
                <a:spcPct val="100000"/>
              </a:lnSpc>
              <a:spcBef>
                <a:spcPts val="170"/>
              </a:spcBef>
              <a:spcAft>
                <a:spcPts val="0"/>
              </a:spcAft>
              <a:buNone/>
            </a:pPr>
            <a:r>
              <a:rPr lang="en-US" sz="1800" b="1" i="0" u="none" strike="noStrike" cap="none">
                <a:solidFill>
                  <a:schemeClr val="dk1"/>
                </a:solidFill>
                <a:latin typeface="Arial"/>
                <a:ea typeface="Arial"/>
                <a:cs typeface="Arial"/>
                <a:sym typeface="Arial"/>
              </a:rPr>
              <a:t>(During the year, few CP members departed from the CP partnership due to Covid 19 situation. Therefore we expect to maintain the same or increase the CP members by 05 no’s during the year)</a:t>
            </a:r>
            <a:endParaRPr sz="1800" b="1"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2" name="Google Shape;152;p11"/>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3" name="Google Shape;153;p11"/>
          <p:cNvSpPr txBox="1">
            <a:spLocks noGrp="1"/>
          </p:cNvSpPr>
          <p:nvPr>
            <p:ph type="title"/>
          </p:nvPr>
        </p:nvSpPr>
        <p:spPr>
          <a:xfrm>
            <a:off x="818895" y="647031"/>
            <a:ext cx="7620000"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CILT Sri Lanka Targets from Education</a:t>
            </a:r>
            <a:endParaRPr sz="2800">
              <a:solidFill>
                <a:schemeClr val="dk1"/>
              </a:solidFill>
              <a:latin typeface="Arial"/>
              <a:ea typeface="Arial"/>
              <a:cs typeface="Arial"/>
              <a:sym typeface="Arial"/>
            </a:endParaRPr>
          </a:p>
        </p:txBody>
      </p:sp>
      <p:sp>
        <p:nvSpPr>
          <p:cNvPr id="154" name="Google Shape;154;p11"/>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11</a:t>
            </a:fld>
            <a:endParaRPr/>
          </a:p>
        </p:txBody>
      </p:sp>
      <p:sp>
        <p:nvSpPr>
          <p:cNvPr id="155" name="Google Shape;155;p11"/>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56" name="Google Shape;156;p11"/>
          <p:cNvSpPr txBox="1"/>
          <p:nvPr/>
        </p:nvSpPr>
        <p:spPr>
          <a:xfrm>
            <a:off x="776700" y="1735150"/>
            <a:ext cx="7620000" cy="186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11"/>
          <p:cNvSpPr txBox="1"/>
          <p:nvPr/>
        </p:nvSpPr>
        <p:spPr>
          <a:xfrm>
            <a:off x="809750" y="1470750"/>
            <a:ext cx="7833000" cy="27372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AutoNum type="arabicPeriod"/>
            </a:pPr>
            <a:r>
              <a:rPr lang="en-US" sz="2000"/>
              <a:t>Conduct CPD programmes - 4 per year</a:t>
            </a:r>
            <a:endParaRPr sz="2000"/>
          </a:p>
          <a:p>
            <a:pPr marL="457200" lvl="0" indent="-355600" algn="l" rtl="0">
              <a:spcBef>
                <a:spcPts val="0"/>
              </a:spcBef>
              <a:spcAft>
                <a:spcPts val="0"/>
              </a:spcAft>
              <a:buSzPts val="2000"/>
              <a:buAutoNum type="arabicPeriod"/>
            </a:pPr>
            <a:r>
              <a:rPr lang="en-US" sz="2000"/>
              <a:t>Promote CILT international course in locan education institutes - 1 per year</a:t>
            </a:r>
            <a:endParaRPr sz="2000"/>
          </a:p>
          <a:p>
            <a:pPr marL="457200" lvl="0" indent="-355600" algn="l" rtl="0">
              <a:spcBef>
                <a:spcPts val="0"/>
              </a:spcBef>
              <a:spcAft>
                <a:spcPts val="0"/>
              </a:spcAft>
              <a:buSzPts val="2000"/>
              <a:buAutoNum type="arabicPeriod"/>
            </a:pPr>
            <a:r>
              <a:rPr lang="en-US" sz="2000"/>
              <a:t>Accreditation process to continue with the education providers</a:t>
            </a:r>
            <a:endParaRPr sz="2000"/>
          </a:p>
          <a:p>
            <a:pPr marL="457200" lvl="0" indent="-355600" algn="l" rtl="0">
              <a:spcBef>
                <a:spcPts val="0"/>
              </a:spcBef>
              <a:spcAft>
                <a:spcPts val="0"/>
              </a:spcAft>
              <a:buSzPts val="2000"/>
              <a:buAutoNum type="arabicPeriod"/>
            </a:pPr>
            <a:r>
              <a:rPr lang="en-US" sz="2000"/>
              <a:t>Organize a research conference every year</a:t>
            </a:r>
            <a:endParaRPr sz="2000"/>
          </a:p>
          <a:p>
            <a:pPr marL="457200" lvl="0" indent="-355600" algn="l" rtl="0">
              <a:spcBef>
                <a:spcPts val="0"/>
              </a:spcBef>
              <a:spcAft>
                <a:spcPts val="0"/>
              </a:spcAft>
              <a:buSzPts val="2000"/>
              <a:buAutoNum type="arabicPeriod"/>
            </a:pPr>
            <a:r>
              <a:rPr lang="en-US" sz="2000"/>
              <a:t>Organize half day workshops - 2 per year</a:t>
            </a:r>
            <a:endParaRPr sz="2000"/>
          </a:p>
          <a:p>
            <a:pPr marL="0" lvl="0" indent="0" algn="l" rtl="0">
              <a:spcBef>
                <a:spcPts val="0"/>
              </a:spcBef>
              <a:spcAft>
                <a:spcPts val="0"/>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2"/>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12"/>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4" name="Google Shape;164;p12"/>
          <p:cNvSpPr txBox="1">
            <a:spLocks noGrp="1"/>
          </p:cNvSpPr>
          <p:nvPr>
            <p:ph type="title"/>
          </p:nvPr>
        </p:nvSpPr>
        <p:spPr>
          <a:xfrm>
            <a:off x="2584843" y="611538"/>
            <a:ext cx="3452978"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Wish-list</a:t>
            </a:r>
            <a:endParaRPr sz="2800">
              <a:solidFill>
                <a:schemeClr val="dk1"/>
              </a:solidFill>
              <a:latin typeface="Arial"/>
              <a:ea typeface="Arial"/>
              <a:cs typeface="Arial"/>
              <a:sym typeface="Arial"/>
            </a:endParaRPr>
          </a:p>
        </p:txBody>
      </p:sp>
      <p:sp>
        <p:nvSpPr>
          <p:cNvPr id="165" name="Google Shape;165;p12"/>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12</a:t>
            </a:fld>
            <a:endParaRPr/>
          </a:p>
        </p:txBody>
      </p:sp>
      <p:sp>
        <p:nvSpPr>
          <p:cNvPr id="166" name="Google Shape;166;p12"/>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67" name="Google Shape;167;p12"/>
          <p:cNvSpPr txBox="1"/>
          <p:nvPr/>
        </p:nvSpPr>
        <p:spPr>
          <a:xfrm>
            <a:off x="304800" y="1600200"/>
            <a:ext cx="8013000" cy="3226500"/>
          </a:xfrm>
          <a:prstGeom prst="rect">
            <a:avLst/>
          </a:prstGeom>
          <a:noFill/>
          <a:ln>
            <a:noFill/>
          </a:ln>
        </p:spPr>
        <p:txBody>
          <a:bodyPr spcFirstLastPara="1" wrap="square" lIns="0" tIns="13325" rIns="0" bIns="0" anchor="t" anchorCtr="0">
            <a:spAutoFit/>
          </a:bodyPr>
          <a:lstStyle/>
          <a:p>
            <a:pPr marL="0" marR="0" lvl="0" indent="0" algn="l" rtl="0">
              <a:lnSpc>
                <a:spcPct val="100000"/>
              </a:lnSpc>
              <a:spcBef>
                <a:spcPts val="0"/>
              </a:spcBef>
              <a:spcAft>
                <a:spcPts val="0"/>
              </a:spcAft>
              <a:buNone/>
            </a:pPr>
            <a:endParaRPr sz="1950">
              <a:solidFill>
                <a:schemeClr val="dk1"/>
              </a:solidFill>
              <a:latin typeface="Times New Roman"/>
              <a:ea typeface="Times New Roman"/>
              <a:cs typeface="Times New Roman"/>
              <a:sym typeface="Times New Roman"/>
            </a:endParaRPr>
          </a:p>
          <a:p>
            <a:pPr marL="355600" marR="5080" lvl="0" indent="-342900" algn="just" rtl="0">
              <a:lnSpc>
                <a:spcPct val="100000"/>
              </a:lnSpc>
              <a:spcBef>
                <a:spcPts val="0"/>
              </a:spcBef>
              <a:spcAft>
                <a:spcPts val="0"/>
              </a:spcAft>
              <a:buClr>
                <a:srgbClr val="6F2F9F"/>
              </a:buClr>
              <a:buSzPts val="2000"/>
              <a:buFont typeface="Arial"/>
              <a:buChar char="•"/>
            </a:pPr>
            <a:r>
              <a:rPr lang="en-US" sz="2000">
                <a:solidFill>
                  <a:schemeClr val="dk1"/>
                </a:solidFill>
                <a:latin typeface="Arial"/>
                <a:ea typeface="Arial"/>
                <a:cs typeface="Arial"/>
                <a:sym typeface="Arial"/>
              </a:rPr>
              <a:t>Accrediting of more educational institutes with CILT International</a:t>
            </a:r>
            <a:endParaRPr sz="2000">
              <a:solidFill>
                <a:schemeClr val="dk1"/>
              </a:solidFill>
              <a:latin typeface="Arial"/>
              <a:ea typeface="Arial"/>
              <a:cs typeface="Arial"/>
              <a:sym typeface="Arial"/>
            </a:endParaRPr>
          </a:p>
          <a:p>
            <a:pPr marL="355600" marR="5080" lvl="0" indent="-342900" algn="l" rtl="0">
              <a:lnSpc>
                <a:spcPct val="100000"/>
              </a:lnSpc>
              <a:spcBef>
                <a:spcPts val="0"/>
              </a:spcBef>
              <a:spcAft>
                <a:spcPts val="0"/>
              </a:spcAft>
              <a:buClr>
                <a:srgbClr val="6F2F9F"/>
              </a:buClr>
              <a:buSzPts val="2000"/>
              <a:buFont typeface="Arial"/>
              <a:buChar char="•"/>
            </a:pPr>
            <a:r>
              <a:rPr lang="en-US" sz="2000">
                <a:solidFill>
                  <a:schemeClr val="dk1"/>
                </a:solidFill>
                <a:latin typeface="Arial"/>
                <a:ea typeface="Arial"/>
                <a:cs typeface="Arial"/>
                <a:sym typeface="Arial"/>
              </a:rPr>
              <a:t>Conduct CILT educational programs through accredited institutes</a:t>
            </a:r>
            <a:endParaRPr sz="2000">
              <a:solidFill>
                <a:schemeClr val="dk1"/>
              </a:solidFill>
              <a:latin typeface="Arial"/>
              <a:ea typeface="Arial"/>
              <a:cs typeface="Arial"/>
              <a:sym typeface="Arial"/>
            </a:endParaRPr>
          </a:p>
          <a:p>
            <a:pPr marL="355600" marR="5080" lvl="0" indent="-342900" algn="just" rtl="0">
              <a:lnSpc>
                <a:spcPct val="100000"/>
              </a:lnSpc>
              <a:spcBef>
                <a:spcPts val="0"/>
              </a:spcBef>
              <a:spcAft>
                <a:spcPts val="0"/>
              </a:spcAft>
              <a:buClr>
                <a:srgbClr val="6F2F9F"/>
              </a:buClr>
              <a:buSzPts val="2000"/>
              <a:buFont typeface="Arial"/>
              <a:buChar char="•"/>
            </a:pPr>
            <a:r>
              <a:rPr lang="en-US" sz="2000">
                <a:solidFill>
                  <a:schemeClr val="dk1"/>
                </a:solidFill>
                <a:latin typeface="Arial"/>
                <a:ea typeface="Arial"/>
                <a:cs typeface="Arial"/>
                <a:sym typeface="Arial"/>
              </a:rPr>
              <a:t>Assist both members and CP members with Covid 19 </a:t>
            </a:r>
            <a:r>
              <a:rPr lang="en-US" sz="2000">
                <a:solidFill>
                  <a:schemeClr val="dk1"/>
                </a:solidFill>
              </a:rPr>
              <a:t>related issues</a:t>
            </a:r>
            <a:endParaRPr sz="2000">
              <a:solidFill>
                <a:schemeClr val="dk1"/>
              </a:solidFill>
            </a:endParaRPr>
          </a:p>
          <a:p>
            <a:pPr marL="355600" marR="5080" lvl="0" indent="-342900" algn="just" rtl="0">
              <a:lnSpc>
                <a:spcPct val="100000"/>
              </a:lnSpc>
              <a:spcBef>
                <a:spcPts val="0"/>
              </a:spcBef>
              <a:spcAft>
                <a:spcPts val="0"/>
              </a:spcAft>
              <a:buClr>
                <a:schemeClr val="dk1"/>
              </a:buClr>
              <a:buSzPts val="2000"/>
              <a:buChar char="•"/>
            </a:pPr>
            <a:r>
              <a:rPr lang="en-US" sz="2000">
                <a:solidFill>
                  <a:schemeClr val="dk1"/>
                </a:solidFill>
              </a:rPr>
              <a:t>Prepare members to face challenges which may come about owing to Covid 19</a:t>
            </a:r>
            <a:endParaRPr sz="2000">
              <a:solidFill>
                <a:schemeClr val="dk1"/>
              </a:solidFill>
            </a:endParaRPr>
          </a:p>
          <a:p>
            <a:pPr marL="355600" marR="5080" lvl="0" indent="-342900" algn="just" rtl="0">
              <a:lnSpc>
                <a:spcPct val="100000"/>
              </a:lnSpc>
              <a:spcBef>
                <a:spcPts val="0"/>
              </a:spcBef>
              <a:spcAft>
                <a:spcPts val="0"/>
              </a:spcAft>
              <a:buClr>
                <a:schemeClr val="dk1"/>
              </a:buClr>
              <a:buSzPts val="2000"/>
              <a:buChar char="•"/>
            </a:pPr>
            <a:r>
              <a:rPr lang="en-US" sz="2000">
                <a:solidFill>
                  <a:schemeClr val="dk1"/>
                </a:solidFill>
              </a:rPr>
              <a:t>Assist the industry in dissemination of information </a:t>
            </a:r>
            <a:endParaRPr sz="2000">
              <a:solidFill>
                <a:schemeClr val="dk1"/>
              </a:solidFill>
            </a:endParaRPr>
          </a:p>
          <a:p>
            <a:pPr marL="355600" marR="5080" lvl="0" indent="-342900" algn="just" rtl="0">
              <a:lnSpc>
                <a:spcPct val="100000"/>
              </a:lnSpc>
              <a:spcBef>
                <a:spcPts val="0"/>
              </a:spcBef>
              <a:spcAft>
                <a:spcPts val="0"/>
              </a:spcAft>
              <a:buClr>
                <a:schemeClr val="dk1"/>
              </a:buClr>
              <a:buSzPts val="2000"/>
              <a:buChar char="•"/>
            </a:pPr>
            <a:r>
              <a:rPr lang="en-US" sz="2000">
                <a:solidFill>
                  <a:schemeClr val="dk1"/>
                </a:solidFill>
              </a:rPr>
              <a:t>Give opportunities to reskill for those who want to enter the industry</a:t>
            </a:r>
            <a:endParaRPr sz="20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71"/>
        <p:cNvGrpSpPr/>
        <p:nvPr/>
      </p:nvGrpSpPr>
      <p:grpSpPr>
        <a:xfrm>
          <a:off x="0" y="0"/>
          <a:ext cx="0" cy="0"/>
          <a:chOff x="0" y="0"/>
          <a:chExt cx="0" cy="0"/>
        </a:xfrm>
      </p:grpSpPr>
      <p:sp>
        <p:nvSpPr>
          <p:cNvPr id="172" name="Google Shape;172;p13"/>
          <p:cNvSpPr/>
          <p:nvPr/>
        </p:nvSpPr>
        <p:spPr>
          <a:xfrm>
            <a:off x="4017264" y="0"/>
            <a:ext cx="5126736" cy="6857998"/>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3" name="Google Shape;173;p13"/>
          <p:cNvSpPr/>
          <p:nvPr/>
        </p:nvSpPr>
        <p:spPr>
          <a:xfrm>
            <a:off x="33528" y="0"/>
            <a:ext cx="1011936" cy="509015"/>
          </a:xfrm>
          <a:prstGeom prst="rect">
            <a:avLst/>
          </a:prstGeom>
          <a:blipFill rotWithShape="1">
            <a:blip r:embed="rId4">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4" name="Google Shape;174;p13"/>
          <p:cNvSpPr/>
          <p:nvPr/>
        </p:nvSpPr>
        <p:spPr>
          <a:xfrm>
            <a:off x="0" y="0"/>
            <a:ext cx="9144000" cy="6858000"/>
          </a:xfrm>
          <a:custGeom>
            <a:avLst/>
            <a:gdLst/>
            <a:ahLst/>
            <a:cxnLst/>
            <a:rect l="l" t="t" r="r" b="b"/>
            <a:pathLst>
              <a:path w="9144000" h="6858000" extrusionOk="0">
                <a:moveTo>
                  <a:pt x="0" y="6858000"/>
                </a:moveTo>
                <a:lnTo>
                  <a:pt x="9144000" y="6858000"/>
                </a:lnTo>
                <a:lnTo>
                  <a:pt x="9144000" y="0"/>
                </a:lnTo>
                <a:lnTo>
                  <a:pt x="0" y="0"/>
                </a:lnTo>
                <a:lnTo>
                  <a:pt x="0" y="6858000"/>
                </a:lnTo>
                <a:close/>
              </a:path>
            </a:pathLst>
          </a:custGeom>
          <a:solidFill>
            <a:srgbClr val="AC864F"/>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5" name="Google Shape;175;p13"/>
          <p:cNvSpPr/>
          <p:nvPr/>
        </p:nvSpPr>
        <p:spPr>
          <a:xfrm>
            <a:off x="448055" y="509016"/>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 name="Google Shape;176;p13"/>
          <p:cNvSpPr/>
          <p:nvPr/>
        </p:nvSpPr>
        <p:spPr>
          <a:xfrm>
            <a:off x="448055" y="3989832"/>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 name="Google Shape;177;p13"/>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8" name="Google Shape;178;p13"/>
          <p:cNvSpPr/>
          <p:nvPr/>
        </p:nvSpPr>
        <p:spPr>
          <a:xfrm>
            <a:off x="292608" y="5106923"/>
            <a:ext cx="2764536" cy="1097280"/>
          </a:xfrm>
          <a:prstGeom prst="rect">
            <a:avLst/>
          </a:prstGeom>
          <a:blipFill rotWithShape="1">
            <a:blip r:embed="rId5">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9" name="Google Shape;179;p13"/>
          <p:cNvSpPr/>
          <p:nvPr/>
        </p:nvSpPr>
        <p:spPr>
          <a:xfrm>
            <a:off x="6940295" y="1202436"/>
            <a:ext cx="2101596" cy="1949195"/>
          </a:xfrm>
          <a:prstGeom prst="rect">
            <a:avLst/>
          </a:prstGeom>
          <a:blipFill rotWithShape="1">
            <a:blip r:embed="rId6">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80" name="Google Shape;180;p13"/>
          <p:cNvSpPr txBox="1">
            <a:spLocks noGrp="1"/>
          </p:cNvSpPr>
          <p:nvPr>
            <p:ph type="title"/>
          </p:nvPr>
        </p:nvSpPr>
        <p:spPr>
          <a:xfrm>
            <a:off x="447243" y="616458"/>
            <a:ext cx="2396490" cy="635000"/>
          </a:xfrm>
          <a:prstGeom prst="rect">
            <a:avLst/>
          </a:prstGeom>
          <a:noFill/>
          <a:ln>
            <a:noFill/>
          </a:ln>
        </p:spPr>
        <p:txBody>
          <a:bodyPr spcFirstLastPara="1" wrap="square" lIns="0" tIns="12050" rIns="0" bIns="0" anchor="t" anchorCtr="0">
            <a:spAutoFit/>
          </a:bodyPr>
          <a:lstStyle/>
          <a:p>
            <a:pPr marL="12700" lvl="0" indent="0" algn="l" rtl="0">
              <a:lnSpc>
                <a:spcPct val="100000"/>
              </a:lnSpc>
              <a:spcBef>
                <a:spcPts val="0"/>
              </a:spcBef>
              <a:spcAft>
                <a:spcPts val="0"/>
              </a:spcAft>
              <a:buNone/>
            </a:pPr>
            <a:r>
              <a:rPr lang="en-US" sz="4000" b="0">
                <a:solidFill>
                  <a:srgbClr val="FFFFFF"/>
                </a:solidFill>
                <a:latin typeface="Arial"/>
                <a:ea typeface="Arial"/>
                <a:cs typeface="Arial"/>
                <a:sym typeface="Arial"/>
              </a:rPr>
              <a:t>Thank you</a:t>
            </a:r>
            <a:endParaRPr sz="4000">
              <a:latin typeface="Arial"/>
              <a:ea typeface="Arial"/>
              <a:cs typeface="Arial"/>
              <a:sym typeface="Arial"/>
            </a:endParaRPr>
          </a:p>
        </p:txBody>
      </p:sp>
      <p:sp>
        <p:nvSpPr>
          <p:cNvPr id="181" name="Google Shape;181;p13"/>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13</a:t>
            </a:fld>
            <a:endParaRPr/>
          </a:p>
        </p:txBody>
      </p:sp>
      <p:sp>
        <p:nvSpPr>
          <p:cNvPr id="182" name="Google Shape;182;p13"/>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7">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83" name="Google Shape;183;p13"/>
          <p:cNvSpPr txBox="1"/>
          <p:nvPr/>
        </p:nvSpPr>
        <p:spPr>
          <a:xfrm>
            <a:off x="464616" y="4053585"/>
            <a:ext cx="6180455" cy="756920"/>
          </a:xfrm>
          <a:prstGeom prst="rect">
            <a:avLst/>
          </a:prstGeom>
          <a:noFill/>
          <a:ln>
            <a:noFill/>
          </a:ln>
        </p:spPr>
        <p:txBody>
          <a:bodyPr spcFirstLastPara="1" wrap="square" lIns="0" tIns="12050" rIns="0" bIns="0" anchor="t" anchorCtr="0">
            <a:spAutoFit/>
          </a:bodyPr>
          <a:lstStyle/>
          <a:p>
            <a:pPr marL="12700" marR="0" lvl="0" indent="0" algn="l" rtl="0">
              <a:lnSpc>
                <a:spcPct val="100000"/>
              </a:lnSpc>
              <a:spcBef>
                <a:spcPts val="0"/>
              </a:spcBef>
              <a:spcAft>
                <a:spcPts val="0"/>
              </a:spcAft>
              <a:buNone/>
            </a:pPr>
            <a:r>
              <a:rPr lang="en-US" sz="1600">
                <a:solidFill>
                  <a:srgbClr val="2B0A4A"/>
                </a:solidFill>
                <a:latin typeface="Arial"/>
                <a:ea typeface="Arial"/>
                <a:cs typeface="Arial"/>
                <a:sym typeface="Arial"/>
              </a:rPr>
              <a:t>T: +94 11 269 8494</a:t>
            </a:r>
            <a:endParaRPr sz="1600">
              <a:solidFill>
                <a:schemeClr val="dk1"/>
              </a:solidFill>
              <a:latin typeface="Arial"/>
              <a:ea typeface="Arial"/>
              <a:cs typeface="Arial"/>
              <a:sym typeface="Arial"/>
            </a:endParaRPr>
          </a:p>
          <a:p>
            <a:pPr marL="12700" marR="0" lvl="0" indent="0" algn="l" rtl="0">
              <a:lnSpc>
                <a:spcPct val="100000"/>
              </a:lnSpc>
              <a:spcBef>
                <a:spcPts val="0"/>
              </a:spcBef>
              <a:spcAft>
                <a:spcPts val="0"/>
              </a:spcAft>
              <a:buNone/>
            </a:pPr>
            <a:r>
              <a:rPr lang="en-US" sz="1600">
                <a:solidFill>
                  <a:srgbClr val="2B0A4A"/>
                </a:solidFill>
                <a:latin typeface="Arial"/>
                <a:ea typeface="Arial"/>
                <a:cs typeface="Arial"/>
                <a:sym typeface="Arial"/>
              </a:rPr>
              <a:t>E: </a:t>
            </a:r>
            <a:r>
              <a:rPr lang="en-US" sz="1600" u="sng">
                <a:solidFill>
                  <a:srgbClr val="2B0A4A"/>
                </a:solidFill>
                <a:latin typeface="Arial"/>
                <a:ea typeface="Arial"/>
                <a:cs typeface="Arial"/>
                <a:sym typeface="Arial"/>
                <a:hlinkClick r:id="rId8">
                  <a:extLst>
                    <a:ext uri="{A12FA001-AC4F-418D-AE19-62706E023703}">
                      <ahyp:hlinkClr xmlns:ahyp="http://schemas.microsoft.com/office/drawing/2018/hyperlinkcolor" val="tx"/>
                    </a:ext>
                  </a:extLst>
                </a:hlinkClick>
              </a:rPr>
              <a:t>admin@ciltsl.com</a:t>
            </a:r>
            <a:endParaRPr sz="1600">
              <a:solidFill>
                <a:schemeClr val="dk1"/>
              </a:solidFill>
              <a:latin typeface="Arial"/>
              <a:ea typeface="Arial"/>
              <a:cs typeface="Arial"/>
              <a:sym typeface="Arial"/>
            </a:endParaRPr>
          </a:p>
          <a:p>
            <a:pPr marL="12700" marR="0" lvl="0" indent="0" algn="l" rtl="0">
              <a:lnSpc>
                <a:spcPct val="100000"/>
              </a:lnSpc>
              <a:spcBef>
                <a:spcPts val="0"/>
              </a:spcBef>
              <a:spcAft>
                <a:spcPts val="0"/>
              </a:spcAft>
              <a:buNone/>
            </a:pPr>
            <a:r>
              <a:rPr lang="en-US" sz="1600">
                <a:solidFill>
                  <a:srgbClr val="2B0A4A"/>
                </a:solidFill>
                <a:latin typeface="Arial"/>
                <a:ea typeface="Arial"/>
                <a:cs typeface="Arial"/>
                <a:sym typeface="Arial"/>
              </a:rPr>
              <a:t>A: 450, D.R. Wijewardena Mawatha, Colombo 10 (01000), Sri Lanka</a:t>
            </a:r>
            <a:endParaRPr sz="16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2"/>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2" name="Google Shape;62;p2"/>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3" name="Google Shape;63;p2"/>
          <p:cNvSpPr txBox="1">
            <a:spLocks noGrp="1"/>
          </p:cNvSpPr>
          <p:nvPr>
            <p:ph type="title"/>
          </p:nvPr>
        </p:nvSpPr>
        <p:spPr>
          <a:xfrm>
            <a:off x="1752600" y="509015"/>
            <a:ext cx="6172200"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CILT Sri Lanka</a:t>
            </a:r>
            <a:r>
              <a:rPr lang="en-US" sz="2800">
                <a:solidFill>
                  <a:schemeClr val="dk1"/>
                </a:solidFill>
              </a:rPr>
              <a:t> </a:t>
            </a:r>
            <a:r>
              <a:rPr lang="en-US" sz="2800">
                <a:solidFill>
                  <a:schemeClr val="dk1"/>
                </a:solidFill>
                <a:latin typeface="Arial"/>
                <a:ea typeface="Arial"/>
                <a:cs typeface="Arial"/>
                <a:sym typeface="Arial"/>
              </a:rPr>
              <a:t>Background</a:t>
            </a:r>
            <a:endParaRPr sz="2800">
              <a:solidFill>
                <a:schemeClr val="dk1"/>
              </a:solidFill>
              <a:latin typeface="Arial"/>
              <a:ea typeface="Arial"/>
              <a:cs typeface="Arial"/>
              <a:sym typeface="Arial"/>
            </a:endParaRPr>
          </a:p>
        </p:txBody>
      </p:sp>
      <p:sp>
        <p:nvSpPr>
          <p:cNvPr id="64" name="Google Shape;64;p2"/>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2</a:t>
            </a:fld>
            <a:endParaRPr/>
          </a:p>
        </p:txBody>
      </p:sp>
      <p:sp>
        <p:nvSpPr>
          <p:cNvPr id="65" name="Google Shape;65;p2"/>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66" name="Google Shape;66;p2"/>
          <p:cNvSpPr txBox="1"/>
          <p:nvPr/>
        </p:nvSpPr>
        <p:spPr>
          <a:xfrm>
            <a:off x="172158" y="1089113"/>
            <a:ext cx="8819442" cy="5491888"/>
          </a:xfrm>
          <a:prstGeom prst="rect">
            <a:avLst/>
          </a:prstGeom>
          <a:noFill/>
          <a:ln>
            <a:noFill/>
          </a:ln>
        </p:spPr>
        <p:txBody>
          <a:bodyPr spcFirstLastPara="1" wrap="square" lIns="0" tIns="13325" rIns="0" bIns="0" anchor="t" anchorCtr="0">
            <a:spAutoFit/>
          </a:bodyPr>
          <a:lstStyle/>
          <a:p>
            <a:pPr marL="298450" marR="78105" lvl="0" indent="-285750" algn="just" rtl="0">
              <a:lnSpc>
                <a:spcPct val="100000"/>
              </a:lnSpc>
              <a:spcBef>
                <a:spcPts val="0"/>
              </a:spcBef>
              <a:spcAft>
                <a:spcPts val="0"/>
              </a:spcAft>
              <a:buClr>
                <a:srgbClr val="6F2F9F"/>
              </a:buClr>
              <a:buSzPts val="1800"/>
              <a:buFont typeface="Arial"/>
              <a:buChar char="•"/>
            </a:pPr>
            <a:r>
              <a:rPr lang="en-US" sz="1800" b="1">
                <a:solidFill>
                  <a:schemeClr val="dk1"/>
                </a:solidFill>
                <a:latin typeface="Arial"/>
                <a:ea typeface="Arial"/>
                <a:cs typeface="Arial"/>
                <a:sym typeface="Arial"/>
              </a:rPr>
              <a:t>The Chartered Institute of Transport (CIT) Sri Lanka was established  in 1984 and incorporated by the Parliamentary Act No. 08 of 2000. In  2001 following the merger of the two leading professional bodies CIT  Sri Lanka became the Chartered Institute of Logistics and Transport  (CILT) Sri Lanka.</a:t>
            </a:r>
            <a:endParaRPr/>
          </a:p>
          <a:p>
            <a:pPr marL="298450" marR="5080" lvl="0" indent="-285750" algn="just" rtl="0">
              <a:lnSpc>
                <a:spcPct val="100000"/>
              </a:lnSpc>
              <a:spcBef>
                <a:spcPts val="1200"/>
              </a:spcBef>
              <a:spcAft>
                <a:spcPts val="0"/>
              </a:spcAft>
              <a:buClr>
                <a:srgbClr val="6F2F9F"/>
              </a:buClr>
              <a:buSzPts val="1800"/>
              <a:buFont typeface="Arial"/>
              <a:buChar char="•"/>
            </a:pPr>
            <a:r>
              <a:rPr lang="en-US" sz="1800" b="1">
                <a:solidFill>
                  <a:schemeClr val="dk1"/>
                </a:solidFill>
                <a:latin typeface="Arial"/>
                <a:ea typeface="Arial"/>
                <a:cs typeface="Arial"/>
                <a:sym typeface="Arial"/>
              </a:rPr>
              <a:t>In 2012 The Council of Trustees of the Chartered Institute of Logistics  and Transport (CILT) upgraded the status of CILT Sri Lanka from a  Branch to a Territory.</a:t>
            </a:r>
            <a:endParaRPr sz="1800" b="1">
              <a:solidFill>
                <a:schemeClr val="dk1"/>
              </a:solidFill>
              <a:latin typeface="Arial"/>
              <a:ea typeface="Arial"/>
              <a:cs typeface="Arial"/>
              <a:sym typeface="Arial"/>
            </a:endParaRPr>
          </a:p>
          <a:p>
            <a:pPr marL="298450" marR="349250" lvl="0" indent="-285750" algn="just" rtl="0">
              <a:lnSpc>
                <a:spcPct val="100000"/>
              </a:lnSpc>
              <a:spcBef>
                <a:spcPts val="1200"/>
              </a:spcBef>
              <a:spcAft>
                <a:spcPts val="0"/>
              </a:spcAft>
              <a:buClr>
                <a:srgbClr val="6F2F9F"/>
              </a:buClr>
              <a:buSzPts val="1800"/>
              <a:buFont typeface="Arial"/>
              <a:buChar char="•"/>
            </a:pPr>
            <a:r>
              <a:rPr lang="en-US" sz="1800" b="1">
                <a:solidFill>
                  <a:schemeClr val="dk1"/>
                </a:solidFill>
                <a:latin typeface="Arial"/>
                <a:ea typeface="Arial"/>
                <a:cs typeface="Arial"/>
                <a:sym typeface="Arial"/>
              </a:rPr>
              <a:t>It is currently headed by Mr. Channaka De Alwis, CMILT as President,  and a 24  member Council comprising of professionals and  academics. It also has a vibrant WiLAT and YPF.</a:t>
            </a:r>
            <a:endParaRPr sz="1800" b="1">
              <a:solidFill>
                <a:schemeClr val="dk1"/>
              </a:solidFill>
              <a:latin typeface="Arial"/>
              <a:ea typeface="Arial"/>
              <a:cs typeface="Arial"/>
              <a:sym typeface="Arial"/>
            </a:endParaRPr>
          </a:p>
          <a:p>
            <a:pPr marL="298450" marR="0" lvl="0" indent="-285750" algn="l" rtl="0">
              <a:lnSpc>
                <a:spcPct val="100000"/>
              </a:lnSpc>
              <a:spcBef>
                <a:spcPts val="1200"/>
              </a:spcBef>
              <a:spcAft>
                <a:spcPts val="0"/>
              </a:spcAft>
              <a:buClr>
                <a:srgbClr val="6F2F9F"/>
              </a:buClr>
              <a:buSzPts val="1800"/>
              <a:buFont typeface="Arial"/>
              <a:buChar char="•"/>
            </a:pPr>
            <a:r>
              <a:rPr lang="en-US" sz="1800" b="1">
                <a:solidFill>
                  <a:schemeClr val="dk1"/>
                </a:solidFill>
                <a:latin typeface="Arial"/>
                <a:ea typeface="Arial"/>
                <a:cs typeface="Arial"/>
                <a:sym typeface="Arial"/>
              </a:rPr>
              <a:t>One of the IVPs of CILT International is Mr. Romesh David, a former Chairman of CILT Sri Lanka.</a:t>
            </a:r>
            <a:endParaRPr sz="1800" b="1">
              <a:solidFill>
                <a:schemeClr val="dk1"/>
              </a:solidFill>
              <a:latin typeface="Arial"/>
              <a:ea typeface="Arial"/>
              <a:cs typeface="Arial"/>
              <a:sym typeface="Arial"/>
            </a:endParaRPr>
          </a:p>
          <a:p>
            <a:pPr marL="298450" marR="0" lvl="0" indent="-285750" algn="just" rtl="0">
              <a:lnSpc>
                <a:spcPct val="100000"/>
              </a:lnSpc>
              <a:spcBef>
                <a:spcPts val="1200"/>
              </a:spcBef>
              <a:spcAft>
                <a:spcPts val="0"/>
              </a:spcAft>
              <a:buClr>
                <a:srgbClr val="6F2F9F"/>
              </a:buClr>
              <a:buSzPts val="1800"/>
              <a:buFont typeface="Arial"/>
              <a:buChar char="•"/>
            </a:pPr>
            <a:r>
              <a:rPr lang="en-US" sz="1800" b="1">
                <a:solidFill>
                  <a:schemeClr val="dk1"/>
                </a:solidFill>
                <a:latin typeface="Arial"/>
                <a:ea typeface="Arial"/>
                <a:cs typeface="Arial"/>
                <a:sym typeface="Arial"/>
              </a:rPr>
              <a:t>WiLAT Vice Chairperson South Asia is Ms Gayathri Karunanayake, the current Chairperson of WiLAT.</a:t>
            </a:r>
            <a:endParaRPr/>
          </a:p>
          <a:p>
            <a:pPr marL="298450" marR="0" lvl="0" indent="-285750" algn="just" rtl="0">
              <a:lnSpc>
                <a:spcPct val="100000"/>
              </a:lnSpc>
              <a:spcBef>
                <a:spcPts val="1200"/>
              </a:spcBef>
              <a:spcAft>
                <a:spcPts val="0"/>
              </a:spcAft>
              <a:buClr>
                <a:srgbClr val="6F2F9F"/>
              </a:buClr>
              <a:buSzPts val="1800"/>
              <a:buFont typeface="Arial"/>
              <a:buChar char="•"/>
            </a:pPr>
            <a:r>
              <a:rPr lang="en-US" sz="1800" b="1">
                <a:solidFill>
                  <a:schemeClr val="dk1"/>
                </a:solidFill>
                <a:latin typeface="Arial"/>
                <a:ea typeface="Arial"/>
                <a:cs typeface="Arial"/>
                <a:sym typeface="Arial"/>
              </a:rPr>
              <a:t>NG Regional Ambassador South Asia is Mr Biman Hettiararchchi, the past NG Chair. </a:t>
            </a:r>
            <a:endParaRPr/>
          </a:p>
          <a:p>
            <a:pPr marL="192405" marR="0" lvl="0" indent="0" algn="l" rtl="0">
              <a:lnSpc>
                <a:spcPct val="100000"/>
              </a:lnSpc>
              <a:spcBef>
                <a:spcPts val="5"/>
              </a:spcBef>
              <a:spcAft>
                <a:spcPts val="0"/>
              </a:spcAft>
              <a:buNone/>
            </a:pPr>
            <a:endParaRPr sz="1800" b="1">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3"/>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2" name="Google Shape;72;p3"/>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 name="Google Shape;73;p3"/>
          <p:cNvSpPr txBox="1">
            <a:spLocks noGrp="1"/>
          </p:cNvSpPr>
          <p:nvPr>
            <p:ph type="title"/>
          </p:nvPr>
        </p:nvSpPr>
        <p:spPr>
          <a:xfrm>
            <a:off x="2667000" y="635557"/>
            <a:ext cx="4520083" cy="443070"/>
          </a:xfrm>
          <a:prstGeom prst="rect">
            <a:avLst/>
          </a:prstGeom>
          <a:noFill/>
          <a:ln>
            <a:noFill/>
          </a:ln>
        </p:spPr>
        <p:txBody>
          <a:bodyPr spcFirstLastPara="1" wrap="square" lIns="0" tIns="12050" rIns="0" bIns="0" anchor="t" anchorCtr="0">
            <a:spAutoFit/>
          </a:bodyPr>
          <a:lstStyle/>
          <a:p>
            <a:pPr marL="12700" lvl="0" indent="0" algn="l" rtl="0">
              <a:lnSpc>
                <a:spcPct val="100000"/>
              </a:lnSpc>
              <a:spcBef>
                <a:spcPts val="0"/>
              </a:spcBef>
              <a:spcAft>
                <a:spcPts val="0"/>
              </a:spcAft>
              <a:buNone/>
            </a:pPr>
            <a:r>
              <a:rPr lang="en-US" sz="2800">
                <a:solidFill>
                  <a:schemeClr val="dk1"/>
                </a:solidFill>
                <a:latin typeface="Arial"/>
                <a:ea typeface="Arial"/>
                <a:cs typeface="Arial"/>
                <a:sym typeface="Arial"/>
              </a:rPr>
              <a:t>CILT Sri Lanka Vision</a:t>
            </a:r>
            <a:endParaRPr sz="2800">
              <a:solidFill>
                <a:schemeClr val="dk1"/>
              </a:solidFill>
              <a:latin typeface="Arial"/>
              <a:ea typeface="Arial"/>
              <a:cs typeface="Arial"/>
              <a:sym typeface="Arial"/>
            </a:endParaRPr>
          </a:p>
        </p:txBody>
      </p:sp>
      <p:sp>
        <p:nvSpPr>
          <p:cNvPr id="74" name="Google Shape;74;p3"/>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3</a:t>
            </a:fld>
            <a:endParaRPr/>
          </a:p>
        </p:txBody>
      </p:sp>
      <p:sp>
        <p:nvSpPr>
          <p:cNvPr id="75" name="Google Shape;75;p3"/>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76" name="Google Shape;76;p3"/>
          <p:cNvSpPr txBox="1"/>
          <p:nvPr/>
        </p:nvSpPr>
        <p:spPr>
          <a:xfrm>
            <a:off x="432917" y="2091308"/>
            <a:ext cx="8023225" cy="635635"/>
          </a:xfrm>
          <a:prstGeom prst="rect">
            <a:avLst/>
          </a:prstGeom>
          <a:noFill/>
          <a:ln>
            <a:noFill/>
          </a:ln>
        </p:spPr>
        <p:txBody>
          <a:bodyPr spcFirstLastPara="1" wrap="square" lIns="0" tIns="13325" rIns="0" bIns="0" anchor="t" anchorCtr="0">
            <a:spAutoFit/>
          </a:bodyPr>
          <a:lstStyle/>
          <a:p>
            <a:pPr marL="192405" marR="5080" lvl="0" indent="-179705" algn="ctr" rtl="0">
              <a:lnSpc>
                <a:spcPct val="100000"/>
              </a:lnSpc>
              <a:spcBef>
                <a:spcPts val="0"/>
              </a:spcBef>
              <a:spcAft>
                <a:spcPts val="0"/>
              </a:spcAft>
              <a:buClr>
                <a:srgbClr val="6F2F9F"/>
              </a:buClr>
              <a:buSzPts val="2000"/>
              <a:buFont typeface="Arial"/>
              <a:buChar char="•"/>
            </a:pPr>
            <a:r>
              <a:rPr lang="en-US" sz="2000">
                <a:solidFill>
                  <a:schemeClr val="dk1"/>
                </a:solidFill>
                <a:latin typeface="Arial"/>
                <a:ea typeface="Arial"/>
                <a:cs typeface="Arial"/>
                <a:sym typeface="Arial"/>
              </a:rPr>
              <a:t>To be recognized as the first choice professional body for  Logistics and Transport.</a:t>
            </a:r>
            <a:endParaRPr sz="20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2" name="Google Shape;82;p4"/>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3" name="Google Shape;83;p4"/>
          <p:cNvSpPr txBox="1">
            <a:spLocks noGrp="1"/>
          </p:cNvSpPr>
          <p:nvPr>
            <p:ph type="title"/>
          </p:nvPr>
        </p:nvSpPr>
        <p:spPr>
          <a:xfrm>
            <a:off x="2133600" y="664547"/>
            <a:ext cx="5357978"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CILT Sri Lanka Objectives</a:t>
            </a:r>
            <a:endParaRPr sz="2800">
              <a:solidFill>
                <a:schemeClr val="dk1"/>
              </a:solidFill>
              <a:latin typeface="Arial"/>
              <a:ea typeface="Arial"/>
              <a:cs typeface="Arial"/>
              <a:sym typeface="Arial"/>
            </a:endParaRPr>
          </a:p>
        </p:txBody>
      </p:sp>
      <p:sp>
        <p:nvSpPr>
          <p:cNvPr id="84" name="Google Shape;84;p4"/>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4</a:t>
            </a:fld>
            <a:endParaRPr/>
          </a:p>
        </p:txBody>
      </p:sp>
      <p:sp>
        <p:nvSpPr>
          <p:cNvPr id="85" name="Google Shape;85;p4"/>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86" name="Google Shape;86;p4"/>
          <p:cNvSpPr txBox="1">
            <a:spLocks noGrp="1"/>
          </p:cNvSpPr>
          <p:nvPr>
            <p:ph type="body" idx="1"/>
          </p:nvPr>
        </p:nvSpPr>
        <p:spPr>
          <a:xfrm>
            <a:off x="621741" y="1676400"/>
            <a:ext cx="8229600" cy="3245119"/>
          </a:xfrm>
          <a:prstGeom prst="rect">
            <a:avLst/>
          </a:prstGeom>
          <a:noFill/>
          <a:ln>
            <a:noFill/>
          </a:ln>
        </p:spPr>
        <p:txBody>
          <a:bodyPr spcFirstLastPara="1" wrap="square" lIns="0" tIns="13325" rIns="0" bIns="0" anchor="t" anchorCtr="0">
            <a:spAutoFit/>
          </a:bodyPr>
          <a:lstStyle/>
          <a:p>
            <a:pPr marL="243840" marR="395605" lvl="0" indent="-179705" algn="just" rtl="0">
              <a:lnSpc>
                <a:spcPct val="100000"/>
              </a:lnSpc>
              <a:spcBef>
                <a:spcPts val="0"/>
              </a:spcBef>
              <a:spcAft>
                <a:spcPts val="0"/>
              </a:spcAft>
              <a:buClr>
                <a:srgbClr val="6F2F9F"/>
              </a:buClr>
              <a:buSzPts val="2000"/>
              <a:buFont typeface="Arial"/>
              <a:buChar char="•"/>
            </a:pPr>
            <a:r>
              <a:rPr lang="en-US"/>
              <a:t>To be the leading </a:t>
            </a:r>
            <a:r>
              <a:rPr lang="en-US" b="1">
                <a:latin typeface="Arial"/>
                <a:ea typeface="Arial"/>
                <a:cs typeface="Arial"/>
                <a:sym typeface="Arial"/>
              </a:rPr>
              <a:t>facilitator and capacity builder </a:t>
            </a:r>
            <a:r>
              <a:rPr lang="en-US"/>
              <a:t>of Logistics and Transport in Sri Lanka in conformance with CILT  International and local regulatory standards</a:t>
            </a:r>
            <a:endParaRPr/>
          </a:p>
          <a:p>
            <a:pPr marL="243840" marR="5080" lvl="0" indent="-179705" algn="just" rtl="0">
              <a:lnSpc>
                <a:spcPct val="100000"/>
              </a:lnSpc>
              <a:spcBef>
                <a:spcPts val="1200"/>
              </a:spcBef>
              <a:spcAft>
                <a:spcPts val="0"/>
              </a:spcAft>
              <a:buClr>
                <a:srgbClr val="6F2F9F"/>
              </a:buClr>
              <a:buSzPts val="2000"/>
              <a:buFont typeface="Arial"/>
              <a:buChar char="•"/>
            </a:pPr>
            <a:r>
              <a:rPr lang="en-US"/>
              <a:t>To act as a </a:t>
            </a:r>
            <a:r>
              <a:rPr lang="en-US" b="1">
                <a:latin typeface="Arial"/>
                <a:ea typeface="Arial"/>
                <a:cs typeface="Arial"/>
                <a:sym typeface="Arial"/>
              </a:rPr>
              <a:t>Policy </a:t>
            </a:r>
            <a:r>
              <a:rPr lang="en-US" b="1"/>
              <a:t>Advocacy</a:t>
            </a:r>
            <a:r>
              <a:rPr lang="en-US" b="1">
                <a:latin typeface="Arial"/>
                <a:ea typeface="Arial"/>
                <a:cs typeface="Arial"/>
                <a:sym typeface="Arial"/>
              </a:rPr>
              <a:t> group </a:t>
            </a:r>
            <a:r>
              <a:rPr lang="en-US"/>
              <a:t>to the Government of Sri Lanka and relevant  regulatory authorities</a:t>
            </a:r>
            <a:endParaRPr/>
          </a:p>
          <a:p>
            <a:pPr marL="243840" marR="1285240" lvl="0" indent="-179705" algn="just" rtl="0">
              <a:lnSpc>
                <a:spcPct val="100000"/>
              </a:lnSpc>
              <a:spcBef>
                <a:spcPts val="1200"/>
              </a:spcBef>
              <a:spcAft>
                <a:spcPts val="0"/>
              </a:spcAft>
              <a:buClr>
                <a:srgbClr val="6F2F9F"/>
              </a:buClr>
              <a:buSzPts val="2000"/>
              <a:buFont typeface="Arial"/>
              <a:buChar char="•"/>
            </a:pPr>
            <a:r>
              <a:rPr lang="en-US"/>
              <a:t>To be an </a:t>
            </a:r>
            <a:r>
              <a:rPr lang="en-US" b="1">
                <a:latin typeface="Arial"/>
                <a:ea typeface="Arial"/>
                <a:cs typeface="Arial"/>
                <a:sym typeface="Arial"/>
              </a:rPr>
              <a:t>enabler </a:t>
            </a:r>
            <a:r>
              <a:rPr lang="en-US"/>
              <a:t>of </a:t>
            </a:r>
            <a:r>
              <a:rPr lang="en-US" b="1">
                <a:latin typeface="Arial"/>
                <a:ea typeface="Arial"/>
                <a:cs typeface="Arial"/>
                <a:sym typeface="Arial"/>
              </a:rPr>
              <a:t>research </a:t>
            </a:r>
            <a:r>
              <a:rPr lang="en-US"/>
              <a:t>and </a:t>
            </a:r>
            <a:r>
              <a:rPr lang="en-US" b="1">
                <a:latin typeface="Arial"/>
                <a:ea typeface="Arial"/>
                <a:cs typeface="Arial"/>
                <a:sym typeface="Arial"/>
              </a:rPr>
              <a:t>consultancy </a:t>
            </a:r>
            <a:r>
              <a:rPr lang="en-US"/>
              <a:t>for </a:t>
            </a:r>
            <a:r>
              <a:rPr lang="en-US" b="1">
                <a:latin typeface="Arial"/>
                <a:ea typeface="Arial"/>
                <a:cs typeface="Arial"/>
                <a:sym typeface="Arial"/>
              </a:rPr>
              <a:t>industry  requirements</a:t>
            </a:r>
            <a:endParaRPr/>
          </a:p>
          <a:p>
            <a:pPr marL="243840" lvl="0" indent="-179705" algn="just" rtl="0">
              <a:lnSpc>
                <a:spcPct val="100000"/>
              </a:lnSpc>
              <a:spcBef>
                <a:spcPts val="1205"/>
              </a:spcBef>
              <a:spcAft>
                <a:spcPts val="0"/>
              </a:spcAft>
              <a:buClr>
                <a:srgbClr val="6F2F9F"/>
              </a:buClr>
              <a:buSzPts val="2000"/>
              <a:buFont typeface="Arial"/>
              <a:buChar char="•"/>
            </a:pPr>
            <a:r>
              <a:rPr lang="en-US"/>
              <a:t>To </a:t>
            </a:r>
            <a:r>
              <a:rPr lang="en-US" b="1">
                <a:latin typeface="Arial"/>
                <a:ea typeface="Arial"/>
                <a:cs typeface="Arial"/>
                <a:sym typeface="Arial"/>
              </a:rPr>
              <a:t>create </a:t>
            </a:r>
            <a:r>
              <a:rPr lang="en-US" b="1"/>
              <a:t>a </a:t>
            </a:r>
            <a:r>
              <a:rPr lang="en-US" b="1">
                <a:latin typeface="Arial"/>
                <a:ea typeface="Arial"/>
                <a:cs typeface="Arial"/>
                <a:sym typeface="Arial"/>
              </a:rPr>
              <a:t>platform </a:t>
            </a:r>
            <a:r>
              <a:rPr lang="en-US"/>
              <a:t>for </a:t>
            </a:r>
            <a:r>
              <a:rPr lang="en-US" b="1">
                <a:latin typeface="Arial"/>
                <a:ea typeface="Arial"/>
                <a:cs typeface="Arial"/>
                <a:sym typeface="Arial"/>
              </a:rPr>
              <a:t>networking </a:t>
            </a:r>
            <a:r>
              <a:rPr lang="en-US"/>
              <a:t>opportunities</a:t>
            </a:r>
            <a:r>
              <a:rPr lang="en-US">
                <a:latin typeface="Arial"/>
                <a:ea typeface="Arial"/>
                <a:cs typeface="Arial"/>
                <a:sym typeface="Arial"/>
              </a:rPr>
              <a:t> for </a:t>
            </a:r>
            <a:r>
              <a:rPr lang="en-US" b="1">
                <a:latin typeface="Arial"/>
                <a:ea typeface="Arial"/>
                <a:cs typeface="Arial"/>
                <a:sym typeface="Arial"/>
              </a:rPr>
              <a:t>industry members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5"/>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5"/>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3" name="Google Shape;93;p5"/>
          <p:cNvSpPr txBox="1">
            <a:spLocks noGrp="1"/>
          </p:cNvSpPr>
          <p:nvPr>
            <p:ph type="title"/>
          </p:nvPr>
        </p:nvSpPr>
        <p:spPr>
          <a:xfrm>
            <a:off x="448055" y="685800"/>
            <a:ext cx="7948778"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Challenges for the industry in Sri Lanka</a:t>
            </a:r>
            <a:endParaRPr sz="2800">
              <a:solidFill>
                <a:schemeClr val="dk1"/>
              </a:solidFill>
              <a:latin typeface="Arial"/>
              <a:ea typeface="Arial"/>
              <a:cs typeface="Arial"/>
              <a:sym typeface="Arial"/>
            </a:endParaRPr>
          </a:p>
        </p:txBody>
      </p:sp>
      <p:sp>
        <p:nvSpPr>
          <p:cNvPr id="94" name="Google Shape;94;p5"/>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5</a:t>
            </a:fld>
            <a:endParaRPr/>
          </a:p>
        </p:txBody>
      </p:sp>
      <p:sp>
        <p:nvSpPr>
          <p:cNvPr id="95" name="Google Shape;95;p5"/>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96" name="Google Shape;96;p5"/>
          <p:cNvSpPr txBox="1"/>
          <p:nvPr/>
        </p:nvSpPr>
        <p:spPr>
          <a:xfrm>
            <a:off x="513800" y="1828800"/>
            <a:ext cx="7946400" cy="4078800"/>
          </a:xfrm>
          <a:prstGeom prst="rect">
            <a:avLst/>
          </a:prstGeom>
          <a:noFill/>
          <a:ln>
            <a:noFill/>
          </a:ln>
        </p:spPr>
        <p:txBody>
          <a:bodyPr spcFirstLastPara="1" wrap="square" lIns="0" tIns="165100" rIns="0" bIns="0" anchor="t" anchorCtr="0">
            <a:spAutoFit/>
          </a:bodyPr>
          <a:lstStyle/>
          <a:p>
            <a:pPr marL="192405" marR="0" lvl="0" indent="-52704" algn="l" rtl="0">
              <a:lnSpc>
                <a:spcPct val="100000"/>
              </a:lnSpc>
              <a:spcBef>
                <a:spcPts val="0"/>
              </a:spcBef>
              <a:spcAft>
                <a:spcPts val="0"/>
              </a:spcAft>
              <a:buClr>
                <a:srgbClr val="6F2F9F"/>
              </a:buClr>
              <a:buSzPts val="2000"/>
              <a:buFont typeface="Calibri"/>
              <a:buNone/>
            </a:pPr>
            <a:endParaRPr sz="2000">
              <a:solidFill>
                <a:schemeClr val="dk1"/>
              </a:solidFill>
              <a:latin typeface="Arial"/>
              <a:ea typeface="Arial"/>
              <a:cs typeface="Arial"/>
              <a:sym typeface="Arial"/>
            </a:endParaRPr>
          </a:p>
          <a:p>
            <a:pPr marL="192405" marR="0" lvl="0" indent="-179705" algn="ctr"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Complications brought about Covid 19</a:t>
            </a:r>
            <a:endParaRPr sz="2000">
              <a:solidFill>
                <a:schemeClr val="dk1"/>
              </a:solidFill>
              <a:latin typeface="Arial"/>
              <a:ea typeface="Arial"/>
              <a:cs typeface="Arial"/>
              <a:sym typeface="Arial"/>
            </a:endParaRPr>
          </a:p>
          <a:p>
            <a:pPr marL="192405" marR="0" lvl="0" indent="-179705" algn="ctr" rtl="0">
              <a:lnSpc>
                <a:spcPct val="100000"/>
              </a:lnSpc>
              <a:spcBef>
                <a:spcPts val="1200"/>
              </a:spcBef>
              <a:spcAft>
                <a:spcPts val="0"/>
              </a:spcAft>
              <a:buClr>
                <a:schemeClr val="dk1"/>
              </a:buClr>
              <a:buSzPts val="2000"/>
              <a:buChar char="•"/>
            </a:pPr>
            <a:r>
              <a:rPr lang="en-US" sz="2000">
                <a:solidFill>
                  <a:schemeClr val="dk1"/>
                </a:solidFill>
              </a:rPr>
              <a:t>Lack Consistent Long Term Policies</a:t>
            </a:r>
            <a:endParaRPr sz="2000">
              <a:solidFill>
                <a:schemeClr val="dk1"/>
              </a:solidFill>
            </a:endParaRPr>
          </a:p>
          <a:p>
            <a:pPr marL="192405" marR="0" lvl="0" indent="-179705" algn="ctr" rtl="0">
              <a:lnSpc>
                <a:spcPct val="100000"/>
              </a:lnSpc>
              <a:spcBef>
                <a:spcPts val="1200"/>
              </a:spcBef>
              <a:spcAft>
                <a:spcPts val="0"/>
              </a:spcAft>
              <a:buClr>
                <a:schemeClr val="dk1"/>
              </a:buClr>
              <a:buSzPts val="2000"/>
              <a:buChar char="•"/>
            </a:pPr>
            <a:r>
              <a:rPr lang="en-US" sz="2000">
                <a:solidFill>
                  <a:schemeClr val="dk1"/>
                </a:solidFill>
              </a:rPr>
              <a:t>Adequate and proper Infrastructure</a:t>
            </a:r>
            <a:endParaRPr sz="2000">
              <a:solidFill>
                <a:schemeClr val="dk1"/>
              </a:solidFill>
            </a:endParaRPr>
          </a:p>
          <a:p>
            <a:pPr marL="192405" marR="0" lvl="0" indent="-179705" algn="ctr" rtl="0">
              <a:lnSpc>
                <a:spcPct val="100000"/>
              </a:lnSpc>
              <a:spcBef>
                <a:spcPts val="1200"/>
              </a:spcBef>
              <a:spcAft>
                <a:spcPts val="0"/>
              </a:spcAft>
              <a:buClr>
                <a:schemeClr val="dk1"/>
              </a:buClr>
              <a:buSzPts val="2000"/>
              <a:buChar char="•"/>
            </a:pPr>
            <a:r>
              <a:rPr lang="en-US" sz="2000">
                <a:solidFill>
                  <a:schemeClr val="dk1"/>
                </a:solidFill>
              </a:rPr>
              <a:t>Legal Framework </a:t>
            </a:r>
            <a:endParaRPr sz="2000">
              <a:solidFill>
                <a:schemeClr val="dk1"/>
              </a:solidFill>
            </a:endParaRPr>
          </a:p>
          <a:p>
            <a:pPr marL="192405" marR="0" lvl="0" indent="-179705" algn="ctr" rtl="0">
              <a:lnSpc>
                <a:spcPct val="100000"/>
              </a:lnSpc>
              <a:spcBef>
                <a:spcPts val="1200"/>
              </a:spcBef>
              <a:spcAft>
                <a:spcPts val="0"/>
              </a:spcAft>
              <a:buClr>
                <a:schemeClr val="dk1"/>
              </a:buClr>
              <a:buSzPts val="2000"/>
              <a:buChar char="•"/>
            </a:pPr>
            <a:r>
              <a:rPr lang="en-US" sz="2000">
                <a:solidFill>
                  <a:schemeClr val="dk1"/>
                </a:solidFill>
              </a:rPr>
              <a:t>Bottlenecks in trade facilitation</a:t>
            </a:r>
            <a:endParaRPr sz="2000">
              <a:solidFill>
                <a:schemeClr val="dk1"/>
              </a:solidFill>
            </a:endParaRPr>
          </a:p>
          <a:p>
            <a:pPr marL="457200" marR="0" lvl="0" indent="0" algn="ctr" rtl="0">
              <a:lnSpc>
                <a:spcPct val="100000"/>
              </a:lnSpc>
              <a:spcBef>
                <a:spcPts val="1200"/>
              </a:spcBef>
              <a:spcAft>
                <a:spcPts val="0"/>
              </a:spcAft>
              <a:buNone/>
            </a:pPr>
            <a:endParaRPr sz="2000">
              <a:solidFill>
                <a:schemeClr val="dk1"/>
              </a:solidFill>
            </a:endParaRPr>
          </a:p>
          <a:p>
            <a:pPr marL="457200" marR="0" lvl="0" indent="0" algn="ctr" rtl="0">
              <a:lnSpc>
                <a:spcPct val="100000"/>
              </a:lnSpc>
              <a:spcBef>
                <a:spcPts val="1200"/>
              </a:spcBef>
              <a:spcAft>
                <a:spcPts val="0"/>
              </a:spcAft>
              <a:buNone/>
            </a:pPr>
            <a:endParaRPr sz="2000">
              <a:solidFill>
                <a:schemeClr val="dk1"/>
              </a:solidFill>
            </a:endParaRPr>
          </a:p>
          <a:p>
            <a:pPr marL="457200" marR="0" lvl="0" indent="0" algn="l" rtl="0">
              <a:lnSpc>
                <a:spcPct val="100000"/>
              </a:lnSpc>
              <a:spcBef>
                <a:spcPts val="1200"/>
              </a:spcBef>
              <a:spcAft>
                <a:spcPts val="0"/>
              </a:spcAft>
              <a:buNone/>
            </a:pPr>
            <a:endParaRPr sz="2000">
              <a:solidFill>
                <a:schemeClr val="dk1"/>
              </a:solidFill>
            </a:endParaRPr>
          </a:p>
          <a:p>
            <a:pPr marL="0" marR="0" lvl="0" indent="0" algn="l" rtl="0">
              <a:lnSpc>
                <a:spcPct val="100000"/>
              </a:lnSpc>
              <a:spcBef>
                <a:spcPts val="1200"/>
              </a:spcBef>
              <a:spcAft>
                <a:spcPts val="0"/>
              </a:spcAft>
              <a:buNone/>
            </a:pPr>
            <a:endParaRPr sz="2000">
              <a:solidFill>
                <a:schemeClr val="dk1"/>
              </a:solidFill>
            </a:endParaRPr>
          </a:p>
          <a:p>
            <a:pPr marL="192405" marR="0" lvl="0" indent="-52704" algn="ctr" rtl="0">
              <a:lnSpc>
                <a:spcPct val="100000"/>
              </a:lnSpc>
              <a:spcBef>
                <a:spcPts val="1200"/>
              </a:spcBef>
              <a:spcAft>
                <a:spcPts val="0"/>
              </a:spcAft>
              <a:buClr>
                <a:srgbClr val="6F2F9F"/>
              </a:buClr>
              <a:buSzPts val="2000"/>
              <a:buFont typeface="Calibri"/>
              <a:buNone/>
            </a:pPr>
            <a:endParaRPr sz="2000">
              <a:solidFill>
                <a:schemeClr val="dk1"/>
              </a:solidFill>
              <a:latin typeface="Arial"/>
              <a:ea typeface="Arial"/>
              <a:cs typeface="Arial"/>
              <a:sym typeface="Arial"/>
            </a:endParaRPr>
          </a:p>
          <a:p>
            <a:pPr marL="192405" marR="0" lvl="0" indent="-52704" algn="l" rtl="0">
              <a:lnSpc>
                <a:spcPct val="100000"/>
              </a:lnSpc>
              <a:spcBef>
                <a:spcPts val="1200"/>
              </a:spcBef>
              <a:spcAft>
                <a:spcPts val="0"/>
              </a:spcAft>
              <a:buClr>
                <a:srgbClr val="6F2F9F"/>
              </a:buClr>
              <a:buSzPts val="2000"/>
              <a:buFont typeface="Calibri"/>
              <a:buNone/>
            </a:pPr>
            <a:endParaRPr sz="200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2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2" name="Google Shape;102;p6"/>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3" name="Google Shape;103;p6"/>
          <p:cNvSpPr txBox="1">
            <a:spLocks noGrp="1"/>
          </p:cNvSpPr>
          <p:nvPr>
            <p:ph type="title"/>
          </p:nvPr>
        </p:nvSpPr>
        <p:spPr>
          <a:xfrm>
            <a:off x="1113535" y="72036"/>
            <a:ext cx="7696200" cy="873957"/>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Key Focus Area 1: </a:t>
            </a:r>
            <a:br>
              <a:rPr lang="en-US" sz="2800">
                <a:solidFill>
                  <a:schemeClr val="dk1"/>
                </a:solidFill>
                <a:latin typeface="Arial"/>
                <a:ea typeface="Arial"/>
                <a:cs typeface="Arial"/>
                <a:sym typeface="Arial"/>
              </a:rPr>
            </a:br>
            <a:r>
              <a:rPr lang="en-US" sz="2800">
                <a:solidFill>
                  <a:schemeClr val="dk1"/>
                </a:solidFill>
              </a:rPr>
              <a:t>M</a:t>
            </a:r>
            <a:r>
              <a:rPr lang="en-US" sz="2800">
                <a:solidFill>
                  <a:schemeClr val="dk1"/>
                </a:solidFill>
                <a:latin typeface="Arial"/>
                <a:ea typeface="Arial"/>
                <a:cs typeface="Arial"/>
                <a:sym typeface="Arial"/>
              </a:rPr>
              <a:t>embership </a:t>
            </a:r>
            <a:r>
              <a:rPr lang="en-US" sz="2800">
                <a:solidFill>
                  <a:schemeClr val="dk1"/>
                </a:solidFill>
              </a:rPr>
              <a:t>S</a:t>
            </a:r>
            <a:r>
              <a:rPr lang="en-US" sz="2800">
                <a:solidFill>
                  <a:schemeClr val="dk1"/>
                </a:solidFill>
                <a:latin typeface="Arial"/>
                <a:ea typeface="Arial"/>
                <a:cs typeface="Arial"/>
                <a:sym typeface="Arial"/>
              </a:rPr>
              <a:t>ervices and Education</a:t>
            </a:r>
            <a:endParaRPr sz="2800">
              <a:solidFill>
                <a:schemeClr val="dk1"/>
              </a:solidFill>
              <a:latin typeface="Arial"/>
              <a:ea typeface="Arial"/>
              <a:cs typeface="Arial"/>
              <a:sym typeface="Arial"/>
            </a:endParaRPr>
          </a:p>
        </p:txBody>
      </p:sp>
      <p:sp>
        <p:nvSpPr>
          <p:cNvPr id="104" name="Google Shape;104;p6"/>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6</a:t>
            </a:fld>
            <a:endParaRPr/>
          </a:p>
        </p:txBody>
      </p:sp>
      <p:sp>
        <p:nvSpPr>
          <p:cNvPr id="105" name="Google Shape;105;p6"/>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06" name="Google Shape;106;p6"/>
          <p:cNvSpPr txBox="1"/>
          <p:nvPr/>
        </p:nvSpPr>
        <p:spPr>
          <a:xfrm>
            <a:off x="172475" y="861499"/>
            <a:ext cx="8839200" cy="5996400"/>
          </a:xfrm>
          <a:prstGeom prst="rect">
            <a:avLst/>
          </a:prstGeom>
          <a:noFill/>
          <a:ln>
            <a:noFill/>
          </a:ln>
        </p:spPr>
        <p:txBody>
          <a:bodyPr spcFirstLastPara="1" wrap="square" lIns="0" tIns="165100" rIns="0" bIns="0" anchor="t" anchorCtr="0">
            <a:spAutoFit/>
          </a:bodyPr>
          <a:lstStyle/>
          <a:p>
            <a:pPr marL="12700" marR="0" lvl="0" indent="0" algn="l" rtl="0">
              <a:lnSpc>
                <a:spcPct val="100000"/>
              </a:lnSpc>
              <a:spcBef>
                <a:spcPts val="0"/>
              </a:spcBef>
              <a:spcAft>
                <a:spcPts val="0"/>
              </a:spcAft>
              <a:buNone/>
            </a:pPr>
            <a:r>
              <a:rPr lang="en-US" sz="2000">
                <a:solidFill>
                  <a:schemeClr val="dk1"/>
                </a:solidFill>
                <a:latin typeface="Arial"/>
                <a:ea typeface="Arial"/>
                <a:cs typeface="Arial"/>
                <a:sym typeface="Arial"/>
              </a:rPr>
              <a:t>ISSUES</a:t>
            </a:r>
            <a:endParaRPr/>
          </a:p>
          <a:p>
            <a:pPr marL="355600" marR="0" lvl="0" indent="-342900" algn="l"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The unavailability of structured L&amp;T education for non-graduates</a:t>
            </a:r>
            <a:endParaRPr/>
          </a:p>
          <a:p>
            <a:pPr marL="355600" marR="0" lvl="0" indent="-342900" algn="just"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Current incompatibility of CILT International education programs with SL Qualification Framework (SLQF) and National Vocational Qualification (NVQ)</a:t>
            </a:r>
            <a:endParaRPr/>
          </a:p>
          <a:p>
            <a:pPr marL="355600" marR="0" lvl="0" indent="-342900" algn="l"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Diploma is not appealing to the young school leavers who are not eligible to enter universities when compared to degrees offered by private universities</a:t>
            </a:r>
            <a:endParaRPr/>
          </a:p>
          <a:p>
            <a:pPr marL="0" marR="0" lvl="0" indent="0" algn="l" rtl="0">
              <a:lnSpc>
                <a:spcPct val="100000"/>
              </a:lnSpc>
              <a:spcBef>
                <a:spcPts val="25"/>
              </a:spcBef>
              <a:spcAft>
                <a:spcPts val="0"/>
              </a:spcAft>
              <a:buNone/>
            </a:pPr>
            <a:endParaRPr sz="1950">
              <a:solidFill>
                <a:schemeClr val="dk1"/>
              </a:solidFill>
              <a:latin typeface="Times New Roman"/>
              <a:ea typeface="Times New Roman"/>
              <a:cs typeface="Times New Roman"/>
              <a:sym typeface="Times New Roman"/>
            </a:endParaRPr>
          </a:p>
          <a:p>
            <a:pPr marL="0" marR="0" lvl="0" indent="0" algn="l" rtl="0">
              <a:lnSpc>
                <a:spcPct val="100000"/>
              </a:lnSpc>
              <a:spcBef>
                <a:spcPts val="5"/>
              </a:spcBef>
              <a:spcAft>
                <a:spcPts val="0"/>
              </a:spcAft>
              <a:buNone/>
            </a:pPr>
            <a:r>
              <a:rPr lang="en-US" sz="2000">
                <a:solidFill>
                  <a:schemeClr val="dk1"/>
                </a:solidFill>
                <a:latin typeface="Arial"/>
                <a:ea typeface="Arial"/>
                <a:cs typeface="Arial"/>
                <a:sym typeface="Arial"/>
              </a:rPr>
              <a:t>STRATEGIES</a:t>
            </a:r>
            <a:endParaRPr sz="2000">
              <a:solidFill>
                <a:schemeClr val="dk1"/>
              </a:solidFill>
              <a:latin typeface="Arial"/>
              <a:ea typeface="Arial"/>
              <a:cs typeface="Arial"/>
              <a:sym typeface="Arial"/>
            </a:endParaRPr>
          </a:p>
          <a:p>
            <a:pPr marL="192405" marR="0" lvl="0" indent="-179705" algn="just" rtl="0">
              <a:lnSpc>
                <a:spcPct val="100000"/>
              </a:lnSpc>
              <a:spcBef>
                <a:spcPts val="1200"/>
              </a:spcBef>
              <a:spcAft>
                <a:spcPts val="0"/>
              </a:spcAft>
              <a:buClr>
                <a:srgbClr val="6F2F9F"/>
              </a:buClr>
              <a:buSzPts val="1800"/>
              <a:buFont typeface="Arial"/>
              <a:buChar char="•"/>
            </a:pPr>
            <a:r>
              <a:rPr lang="en-US" sz="1800">
                <a:solidFill>
                  <a:schemeClr val="dk1"/>
                </a:solidFill>
                <a:latin typeface="Arial"/>
                <a:ea typeface="Arial"/>
                <a:cs typeface="Arial"/>
                <a:sym typeface="Arial"/>
              </a:rPr>
              <a:t>CILT-SL designed education program was scrapped after the six students from the first batch completed the advanced certificate</a:t>
            </a:r>
            <a:endParaRPr sz="1800">
              <a:solidFill>
                <a:schemeClr val="dk1"/>
              </a:solidFill>
              <a:latin typeface="Arial"/>
              <a:ea typeface="Arial"/>
              <a:cs typeface="Arial"/>
              <a:sym typeface="Arial"/>
            </a:endParaRPr>
          </a:p>
          <a:p>
            <a:pPr marL="192405" marR="0" lvl="0" indent="-179705" algn="l" rtl="0">
              <a:lnSpc>
                <a:spcPct val="100000"/>
              </a:lnSpc>
              <a:spcBef>
                <a:spcPts val="1200"/>
              </a:spcBef>
              <a:spcAft>
                <a:spcPts val="0"/>
              </a:spcAft>
              <a:buClr>
                <a:srgbClr val="6F2F9F"/>
              </a:buClr>
              <a:buSzPts val="1800"/>
              <a:buFont typeface="Arial"/>
              <a:buChar char="•"/>
            </a:pPr>
            <a:r>
              <a:rPr lang="en-US" sz="1800">
                <a:solidFill>
                  <a:schemeClr val="dk1"/>
                </a:solidFill>
                <a:latin typeface="Arial"/>
                <a:ea typeface="Arial"/>
                <a:cs typeface="Arial"/>
                <a:sym typeface="Arial"/>
              </a:rPr>
              <a:t>Accredit other institutions to conduct CILT Diploma and Advanced Diplomas</a:t>
            </a:r>
            <a:endParaRPr/>
          </a:p>
          <a:p>
            <a:pPr marL="192405" marR="0" lvl="0" indent="-179705" algn="l" rtl="0">
              <a:lnSpc>
                <a:spcPct val="100000"/>
              </a:lnSpc>
              <a:spcBef>
                <a:spcPts val="1200"/>
              </a:spcBef>
              <a:spcAft>
                <a:spcPts val="0"/>
              </a:spcAft>
              <a:buClr>
                <a:srgbClr val="6F2F9F"/>
              </a:buClr>
              <a:buSzPts val="1800"/>
              <a:buFont typeface="Arial"/>
              <a:buChar char="•"/>
            </a:pPr>
            <a:r>
              <a:rPr lang="en-US" sz="1800">
                <a:solidFill>
                  <a:schemeClr val="dk1"/>
                </a:solidFill>
                <a:latin typeface="Arial"/>
                <a:ea typeface="Arial"/>
                <a:cs typeface="Arial"/>
                <a:sym typeface="Arial"/>
              </a:rPr>
              <a:t>Accredit other university degree and education programs by CILT</a:t>
            </a:r>
            <a:endParaRPr sz="1800">
              <a:solidFill>
                <a:schemeClr val="dk1"/>
              </a:solidFill>
              <a:latin typeface="Arial"/>
              <a:ea typeface="Arial"/>
              <a:cs typeface="Arial"/>
              <a:sym typeface="Arial"/>
            </a:endParaRPr>
          </a:p>
          <a:p>
            <a:pPr marL="457200" lvl="0" indent="-342900" algn="l" rtl="0">
              <a:spcBef>
                <a:spcPts val="0"/>
              </a:spcBef>
              <a:spcAft>
                <a:spcPts val="0"/>
              </a:spcAft>
              <a:buClr>
                <a:schemeClr val="dk1"/>
              </a:buClr>
              <a:buSzPts val="1800"/>
              <a:buChar char="•"/>
            </a:pPr>
            <a:r>
              <a:rPr lang="en-US" sz="1800">
                <a:solidFill>
                  <a:schemeClr val="dk1"/>
                </a:solidFill>
              </a:rPr>
              <a:t>Organize CILT public and in house workshops offering  CPD points</a:t>
            </a:r>
            <a:endParaRPr sz="1800">
              <a:solidFill>
                <a:schemeClr val="dk1"/>
              </a:solidFill>
            </a:endParaRPr>
          </a:p>
          <a:p>
            <a:pPr marL="0" marR="0" lvl="0" indent="0" algn="l" rtl="0">
              <a:lnSpc>
                <a:spcPct val="100000"/>
              </a:lnSpc>
              <a:spcBef>
                <a:spcPts val="1200"/>
              </a:spcBef>
              <a:spcAft>
                <a:spcPts val="0"/>
              </a:spcAft>
              <a:buNone/>
            </a:pPr>
            <a:r>
              <a:rPr lang="en-US" sz="1800">
                <a:solidFill>
                  <a:schemeClr val="dk1"/>
                </a:solidFill>
              </a:rPr>
              <a:t>    </a:t>
            </a:r>
            <a:endParaRPr sz="1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2" name="Google Shape;112;p7"/>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3" name="Google Shape;113;p7"/>
          <p:cNvSpPr txBox="1">
            <a:spLocks noGrp="1"/>
          </p:cNvSpPr>
          <p:nvPr>
            <p:ph type="title"/>
          </p:nvPr>
        </p:nvSpPr>
        <p:spPr>
          <a:xfrm>
            <a:off x="638200" y="1136800"/>
            <a:ext cx="8101200" cy="331740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Key Focus Area 2: CSR </a:t>
            </a:r>
            <a:r>
              <a:rPr lang="en-US" sz="2800">
                <a:solidFill>
                  <a:schemeClr val="dk1"/>
                </a:solidFill>
              </a:rPr>
              <a:t>R</a:t>
            </a:r>
            <a:r>
              <a:rPr lang="en-US" sz="2800">
                <a:solidFill>
                  <a:schemeClr val="dk1"/>
                </a:solidFill>
                <a:latin typeface="Arial"/>
                <a:ea typeface="Arial"/>
                <a:cs typeface="Arial"/>
                <a:sym typeface="Arial"/>
              </a:rPr>
              <a:t>oad safety</a:t>
            </a:r>
            <a:endParaRPr sz="2800">
              <a:solidFill>
                <a:schemeClr val="dk1"/>
              </a:solidFill>
              <a:latin typeface="Arial"/>
              <a:ea typeface="Arial"/>
              <a:cs typeface="Arial"/>
              <a:sym typeface="Arial"/>
            </a:endParaRPr>
          </a:p>
          <a:p>
            <a:pPr marL="12700" lvl="0" indent="0" algn="ctr" rtl="0">
              <a:lnSpc>
                <a:spcPct val="100000"/>
              </a:lnSpc>
              <a:spcBef>
                <a:spcPts val="0"/>
              </a:spcBef>
              <a:spcAft>
                <a:spcPts val="0"/>
              </a:spcAft>
              <a:buNone/>
            </a:pPr>
            <a:endParaRPr sz="2800">
              <a:solidFill>
                <a:schemeClr val="dk1"/>
              </a:solidFill>
            </a:endParaRPr>
          </a:p>
          <a:p>
            <a:pPr marL="457200" lvl="0" indent="-361950" algn="l" rtl="0">
              <a:lnSpc>
                <a:spcPct val="100000"/>
              </a:lnSpc>
              <a:spcBef>
                <a:spcPts val="0"/>
              </a:spcBef>
              <a:spcAft>
                <a:spcPts val="0"/>
              </a:spcAft>
              <a:buClr>
                <a:schemeClr val="dk1"/>
              </a:buClr>
              <a:buSzPts val="2100"/>
              <a:buChar char="●"/>
            </a:pPr>
            <a:r>
              <a:rPr lang="en-US" sz="2100" b="0">
                <a:solidFill>
                  <a:schemeClr val="dk1"/>
                </a:solidFill>
              </a:rPr>
              <a:t>Create awareness at school levels</a:t>
            </a:r>
            <a:endParaRPr sz="2100" b="0">
              <a:solidFill>
                <a:schemeClr val="dk1"/>
              </a:solidFill>
            </a:endParaRPr>
          </a:p>
          <a:p>
            <a:pPr marL="457200" lvl="0" indent="-361950" algn="l" rtl="0">
              <a:lnSpc>
                <a:spcPct val="100000"/>
              </a:lnSpc>
              <a:spcBef>
                <a:spcPts val="0"/>
              </a:spcBef>
              <a:spcAft>
                <a:spcPts val="0"/>
              </a:spcAft>
              <a:buClr>
                <a:schemeClr val="dk1"/>
              </a:buClr>
              <a:buSzPts val="2100"/>
              <a:buChar char="●"/>
            </a:pPr>
            <a:r>
              <a:rPr lang="en-US" sz="2100" b="0">
                <a:solidFill>
                  <a:schemeClr val="dk1"/>
                </a:solidFill>
              </a:rPr>
              <a:t>Create awareness with CP and other industry stakeholders</a:t>
            </a:r>
            <a:endParaRPr sz="2100" b="0">
              <a:solidFill>
                <a:schemeClr val="dk1"/>
              </a:solidFill>
            </a:endParaRPr>
          </a:p>
          <a:p>
            <a:pPr marL="457200" lvl="0" indent="-361950" algn="l" rtl="0">
              <a:lnSpc>
                <a:spcPct val="100000"/>
              </a:lnSpc>
              <a:spcBef>
                <a:spcPts val="0"/>
              </a:spcBef>
              <a:spcAft>
                <a:spcPts val="0"/>
              </a:spcAft>
              <a:buClr>
                <a:schemeClr val="dk1"/>
              </a:buClr>
              <a:buSzPts val="2100"/>
              <a:buChar char="●"/>
            </a:pPr>
            <a:r>
              <a:rPr lang="en-US" sz="2100" b="0">
                <a:solidFill>
                  <a:schemeClr val="dk1"/>
                </a:solidFill>
              </a:rPr>
              <a:t>Work with Police and regulatory bodies</a:t>
            </a:r>
            <a:endParaRPr sz="2100" b="0">
              <a:solidFill>
                <a:schemeClr val="dk1"/>
              </a:solidFill>
            </a:endParaRPr>
          </a:p>
          <a:p>
            <a:pPr marL="457200" lvl="0" indent="-361950" algn="l" rtl="0">
              <a:lnSpc>
                <a:spcPct val="100000"/>
              </a:lnSpc>
              <a:spcBef>
                <a:spcPts val="0"/>
              </a:spcBef>
              <a:spcAft>
                <a:spcPts val="0"/>
              </a:spcAft>
              <a:buClr>
                <a:schemeClr val="dk1"/>
              </a:buClr>
              <a:buSzPts val="2100"/>
              <a:buChar char="●"/>
            </a:pPr>
            <a:r>
              <a:rPr lang="en-US" sz="2100" b="0">
                <a:solidFill>
                  <a:schemeClr val="dk1"/>
                </a:solidFill>
              </a:rPr>
              <a:t>Garner the support of the insurance industry </a:t>
            </a:r>
            <a:endParaRPr sz="2100" b="0">
              <a:solidFill>
                <a:schemeClr val="dk1"/>
              </a:solidFill>
            </a:endParaRPr>
          </a:p>
        </p:txBody>
      </p:sp>
      <p:sp>
        <p:nvSpPr>
          <p:cNvPr id="114" name="Google Shape;114;p7"/>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7</a:t>
            </a:fld>
            <a:endParaRPr/>
          </a:p>
        </p:txBody>
      </p:sp>
      <p:sp>
        <p:nvSpPr>
          <p:cNvPr id="115" name="Google Shape;115;p7"/>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8"/>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1" name="Google Shape;121;p8"/>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2" name="Google Shape;122;p8"/>
          <p:cNvSpPr txBox="1">
            <a:spLocks noGrp="1"/>
          </p:cNvSpPr>
          <p:nvPr>
            <p:ph type="title"/>
          </p:nvPr>
        </p:nvSpPr>
        <p:spPr>
          <a:xfrm>
            <a:off x="1524000" y="778769"/>
            <a:ext cx="6577178" cy="443070"/>
          </a:xfrm>
          <a:prstGeom prst="rect">
            <a:avLst/>
          </a:prstGeom>
          <a:noFill/>
          <a:ln>
            <a:noFill/>
          </a:ln>
        </p:spPr>
        <p:txBody>
          <a:bodyPr spcFirstLastPara="1" wrap="square" lIns="0" tIns="12050" rIns="0" bIns="0" anchor="t" anchorCtr="0">
            <a:spAutoFit/>
          </a:bodyPr>
          <a:lstStyle/>
          <a:p>
            <a:pPr marL="12700" lvl="0" indent="0" algn="ctr" rtl="0">
              <a:lnSpc>
                <a:spcPct val="100000"/>
              </a:lnSpc>
              <a:spcBef>
                <a:spcPts val="0"/>
              </a:spcBef>
              <a:spcAft>
                <a:spcPts val="0"/>
              </a:spcAft>
              <a:buNone/>
            </a:pPr>
            <a:r>
              <a:rPr lang="en-US" sz="2800">
                <a:solidFill>
                  <a:schemeClr val="dk1"/>
                </a:solidFill>
                <a:latin typeface="Arial"/>
                <a:ea typeface="Arial"/>
                <a:cs typeface="Arial"/>
                <a:sym typeface="Arial"/>
              </a:rPr>
              <a:t>CILT Sri Lanka Marketing Plan</a:t>
            </a:r>
            <a:endParaRPr sz="2800">
              <a:solidFill>
                <a:schemeClr val="dk1"/>
              </a:solidFill>
              <a:latin typeface="Arial"/>
              <a:ea typeface="Arial"/>
              <a:cs typeface="Arial"/>
              <a:sym typeface="Arial"/>
            </a:endParaRPr>
          </a:p>
        </p:txBody>
      </p:sp>
      <p:sp>
        <p:nvSpPr>
          <p:cNvPr id="123" name="Google Shape;123;p8"/>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8</a:t>
            </a:fld>
            <a:endParaRPr/>
          </a:p>
        </p:txBody>
      </p:sp>
      <p:sp>
        <p:nvSpPr>
          <p:cNvPr id="124" name="Google Shape;124;p8"/>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25" name="Google Shape;125;p8"/>
          <p:cNvSpPr txBox="1"/>
          <p:nvPr/>
        </p:nvSpPr>
        <p:spPr>
          <a:xfrm>
            <a:off x="433222" y="1580231"/>
            <a:ext cx="8558378" cy="4106124"/>
          </a:xfrm>
          <a:prstGeom prst="rect">
            <a:avLst/>
          </a:prstGeom>
          <a:noFill/>
          <a:ln>
            <a:noFill/>
          </a:ln>
        </p:spPr>
        <p:txBody>
          <a:bodyPr spcFirstLastPara="1" wrap="square" lIns="0" tIns="73025" rIns="0" bIns="0" anchor="t" anchorCtr="0">
            <a:spAutoFit/>
          </a:bodyPr>
          <a:lstStyle/>
          <a:p>
            <a:pPr marL="192405" marR="0" lvl="0" indent="-179705" algn="l" rtl="0">
              <a:lnSpc>
                <a:spcPct val="100000"/>
              </a:lnSpc>
              <a:spcBef>
                <a:spcPts val="0"/>
              </a:spcBef>
              <a:spcAft>
                <a:spcPts val="0"/>
              </a:spcAft>
              <a:buClr>
                <a:srgbClr val="6F2F9F"/>
              </a:buClr>
              <a:buSzPts val="2000"/>
              <a:buFont typeface="Arial"/>
              <a:buChar char="•"/>
            </a:pPr>
            <a:r>
              <a:rPr lang="en-US" sz="2000">
                <a:solidFill>
                  <a:schemeClr val="dk1"/>
                </a:solidFill>
                <a:latin typeface="Arial"/>
                <a:ea typeface="Arial"/>
                <a:cs typeface="Arial"/>
                <a:sym typeface="Arial"/>
              </a:rPr>
              <a:t>Advertising:</a:t>
            </a:r>
            <a:endParaRPr/>
          </a:p>
          <a:p>
            <a:pPr marL="698500" marR="0" lvl="1" indent="-228600" algn="l" rtl="0">
              <a:lnSpc>
                <a:spcPct val="100000"/>
              </a:lnSpc>
              <a:spcBef>
                <a:spcPts val="480"/>
              </a:spcBef>
              <a:spcAft>
                <a:spcPts val="0"/>
              </a:spcAft>
              <a:buClr>
                <a:srgbClr val="6F2F9F"/>
              </a:buClr>
              <a:buSzPts val="2000"/>
              <a:buFont typeface="Arial"/>
              <a:buChar char="•"/>
            </a:pPr>
            <a:r>
              <a:rPr lang="en-US" sz="2000" b="0" i="0" u="none" strike="noStrike" cap="none">
                <a:solidFill>
                  <a:schemeClr val="dk1"/>
                </a:solidFill>
                <a:latin typeface="Arial"/>
                <a:ea typeface="Arial"/>
                <a:cs typeface="Arial"/>
                <a:sym typeface="Arial"/>
              </a:rPr>
              <a:t>Targeting general public (electronic and print media)</a:t>
            </a:r>
            <a:endParaRPr/>
          </a:p>
          <a:p>
            <a:pPr marL="698500" marR="0" lvl="1" indent="-228600" algn="l" rtl="0">
              <a:lnSpc>
                <a:spcPct val="100000"/>
              </a:lnSpc>
              <a:spcBef>
                <a:spcPts val="484"/>
              </a:spcBef>
              <a:spcAft>
                <a:spcPts val="0"/>
              </a:spcAft>
              <a:buClr>
                <a:srgbClr val="6F2F9F"/>
              </a:buClr>
              <a:buSzPts val="2000"/>
              <a:buFont typeface="Arial"/>
              <a:buChar char="•"/>
            </a:pPr>
            <a:r>
              <a:rPr lang="en-US" sz="2000" b="0" i="0" u="none" strike="noStrike" cap="none">
                <a:solidFill>
                  <a:schemeClr val="dk1"/>
                </a:solidFill>
                <a:latin typeface="Arial"/>
                <a:ea typeface="Arial"/>
                <a:cs typeface="Arial"/>
                <a:sym typeface="Arial"/>
              </a:rPr>
              <a:t>Targeting specific audiences (presentations, guest lectures)</a:t>
            </a:r>
            <a:endParaRPr/>
          </a:p>
          <a:p>
            <a:pPr marL="698500" marR="0" lvl="1" indent="-228600" algn="l" rtl="0">
              <a:lnSpc>
                <a:spcPct val="100000"/>
              </a:lnSpc>
              <a:spcBef>
                <a:spcPts val="480"/>
              </a:spcBef>
              <a:spcAft>
                <a:spcPts val="0"/>
              </a:spcAft>
              <a:buClr>
                <a:srgbClr val="6F2F9F"/>
              </a:buClr>
              <a:buSzPts val="2000"/>
              <a:buFont typeface="Arial"/>
              <a:buChar char="•"/>
            </a:pPr>
            <a:r>
              <a:rPr lang="en-US" sz="2000" b="0" i="0" u="none" strike="noStrike" cap="none">
                <a:solidFill>
                  <a:schemeClr val="dk1"/>
                </a:solidFill>
                <a:latin typeface="Arial"/>
                <a:ea typeface="Arial"/>
                <a:cs typeface="Arial"/>
                <a:sym typeface="Arial"/>
              </a:rPr>
              <a:t>Social media campaigns</a:t>
            </a:r>
            <a:endParaRPr/>
          </a:p>
          <a:p>
            <a:pPr marL="192405" marR="0" lvl="0" indent="-179705" algn="l"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Brand awareness: publish articles and news in magazines and</a:t>
            </a:r>
            <a:endParaRPr/>
          </a:p>
          <a:p>
            <a:pPr marL="192405" marR="0" lvl="0" indent="0" algn="l" rtl="0">
              <a:lnSpc>
                <a:spcPct val="100000"/>
              </a:lnSpc>
              <a:spcBef>
                <a:spcPts val="0"/>
              </a:spcBef>
              <a:spcAft>
                <a:spcPts val="0"/>
              </a:spcAft>
              <a:buNone/>
            </a:pPr>
            <a:r>
              <a:rPr lang="en-US" sz="2000">
                <a:solidFill>
                  <a:schemeClr val="dk1"/>
                </a:solidFill>
                <a:latin typeface="Arial"/>
                <a:ea typeface="Arial"/>
                <a:cs typeface="Arial"/>
                <a:sym typeface="Arial"/>
              </a:rPr>
              <a:t>Newsletter - minimum 4 per year.</a:t>
            </a:r>
            <a:endParaRPr sz="2000">
              <a:solidFill>
                <a:schemeClr val="dk1"/>
              </a:solidFill>
              <a:latin typeface="Arial"/>
              <a:ea typeface="Arial"/>
              <a:cs typeface="Arial"/>
              <a:sym typeface="Arial"/>
            </a:endParaRPr>
          </a:p>
          <a:p>
            <a:pPr marL="192405" marR="0" lvl="0" indent="-179705" algn="l"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Mark a presence at conferences, industry and education exhibitions</a:t>
            </a:r>
            <a:endParaRPr/>
          </a:p>
          <a:p>
            <a:pPr marL="192405" marR="0" lvl="0" indent="-179705" algn="l"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Conduct Road shows in companies and in universities - 6 per annum</a:t>
            </a:r>
            <a:endParaRPr/>
          </a:p>
          <a:p>
            <a:pPr marL="192405" marR="0" lvl="0" indent="-179705" algn="l" rtl="0">
              <a:lnSpc>
                <a:spcPct val="100000"/>
              </a:lnSpc>
              <a:spcBef>
                <a:spcPts val="1200"/>
              </a:spcBef>
              <a:spcAft>
                <a:spcPts val="0"/>
              </a:spcAft>
              <a:buClr>
                <a:srgbClr val="6F2F9F"/>
              </a:buClr>
              <a:buSzPts val="2000"/>
              <a:buFont typeface="Arial"/>
              <a:buChar char="•"/>
            </a:pPr>
            <a:r>
              <a:rPr lang="en-US" sz="2000">
                <a:solidFill>
                  <a:schemeClr val="dk1"/>
                </a:solidFill>
                <a:latin typeface="Arial"/>
                <a:ea typeface="Arial"/>
                <a:cs typeface="Arial"/>
                <a:sym typeface="Arial"/>
              </a:rPr>
              <a:t>Create awareness at schools – 2 per annum</a:t>
            </a:r>
            <a:endParaRPr/>
          </a:p>
          <a:p>
            <a:pPr marL="192405" marR="0" lvl="0" indent="-52704" algn="l" rtl="0">
              <a:lnSpc>
                <a:spcPct val="100000"/>
              </a:lnSpc>
              <a:spcBef>
                <a:spcPts val="1200"/>
              </a:spcBef>
              <a:spcAft>
                <a:spcPts val="0"/>
              </a:spcAft>
              <a:buClr>
                <a:srgbClr val="6F2F9F"/>
              </a:buClr>
              <a:buSzPts val="2000"/>
              <a:buFont typeface="Calibri"/>
              <a:buNone/>
            </a:pPr>
            <a:endParaRPr sz="20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p:nvPr/>
        </p:nvSpPr>
        <p:spPr>
          <a:xfrm>
            <a:off x="448055" y="6347459"/>
            <a:ext cx="8361680" cy="0"/>
          </a:xfrm>
          <a:custGeom>
            <a:avLst/>
            <a:gdLst/>
            <a:ahLst/>
            <a:cxnLst/>
            <a:rect l="l" t="t" r="r" b="b"/>
            <a:pathLst>
              <a:path w="8361680" h="120000" extrusionOk="0">
                <a:moveTo>
                  <a:pt x="0" y="0"/>
                </a:moveTo>
                <a:lnTo>
                  <a:pt x="8361299" y="0"/>
                </a:lnTo>
              </a:path>
            </a:pathLst>
          </a:custGeom>
          <a:noFill/>
          <a:ln w="9525" cap="flat" cmpd="sng">
            <a:solidFill>
              <a:srgbClr val="2B0A4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1" name="Google Shape;131;p9"/>
          <p:cNvSpPr/>
          <p:nvPr/>
        </p:nvSpPr>
        <p:spPr>
          <a:xfrm>
            <a:off x="33528" y="0"/>
            <a:ext cx="1011936" cy="509015"/>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2" name="Google Shape;132;p9"/>
          <p:cNvSpPr txBox="1">
            <a:spLocks noGrp="1"/>
          </p:cNvSpPr>
          <p:nvPr>
            <p:ph type="title"/>
          </p:nvPr>
        </p:nvSpPr>
        <p:spPr>
          <a:xfrm>
            <a:off x="1045464" y="647479"/>
            <a:ext cx="7643978" cy="443070"/>
          </a:xfrm>
          <a:prstGeom prst="rect">
            <a:avLst/>
          </a:prstGeom>
          <a:noFill/>
          <a:ln>
            <a:noFill/>
          </a:ln>
        </p:spPr>
        <p:txBody>
          <a:bodyPr spcFirstLastPara="1" wrap="square" lIns="0" tIns="12050" rIns="0" bIns="0" anchor="t" anchorCtr="0">
            <a:spAutoFit/>
          </a:bodyPr>
          <a:lstStyle/>
          <a:p>
            <a:pPr marL="12700" lvl="0" indent="0" algn="l" rtl="0">
              <a:lnSpc>
                <a:spcPct val="100000"/>
              </a:lnSpc>
              <a:spcBef>
                <a:spcPts val="0"/>
              </a:spcBef>
              <a:spcAft>
                <a:spcPts val="0"/>
              </a:spcAft>
              <a:buNone/>
            </a:pPr>
            <a:r>
              <a:rPr lang="en-US" sz="2800">
                <a:solidFill>
                  <a:schemeClr val="dk1"/>
                </a:solidFill>
                <a:latin typeface="Arial"/>
                <a:ea typeface="Arial"/>
                <a:cs typeface="Arial"/>
                <a:sym typeface="Arial"/>
              </a:rPr>
              <a:t>CILT Sri Lanka Targets from Memberships</a:t>
            </a:r>
            <a:endParaRPr sz="2800">
              <a:solidFill>
                <a:schemeClr val="dk1"/>
              </a:solidFill>
              <a:latin typeface="Arial"/>
              <a:ea typeface="Arial"/>
              <a:cs typeface="Arial"/>
              <a:sym typeface="Arial"/>
            </a:endParaRPr>
          </a:p>
        </p:txBody>
      </p:sp>
      <p:sp>
        <p:nvSpPr>
          <p:cNvPr id="133" name="Google Shape;133;p9"/>
          <p:cNvSpPr txBox="1">
            <a:spLocks noGrp="1"/>
          </p:cNvSpPr>
          <p:nvPr>
            <p:ph type="sldNum" idx="12"/>
          </p:nvPr>
        </p:nvSpPr>
        <p:spPr>
          <a:xfrm>
            <a:off x="513791" y="6442834"/>
            <a:ext cx="215900" cy="192404"/>
          </a:xfrm>
          <a:prstGeom prst="rect">
            <a:avLst/>
          </a:prstGeom>
          <a:noFill/>
          <a:ln>
            <a:noFill/>
          </a:ln>
        </p:spPr>
        <p:txBody>
          <a:bodyPr spcFirstLastPara="1" wrap="square" lIns="0" tIns="9525" rIns="0" bIns="0" anchor="t" anchorCtr="0">
            <a:spAutoFit/>
          </a:bodyPr>
          <a:lstStyle/>
          <a:p>
            <a:pPr marL="34290" lvl="0" indent="0" algn="l" rtl="0">
              <a:lnSpc>
                <a:spcPct val="100000"/>
              </a:lnSpc>
              <a:spcBef>
                <a:spcPts val="0"/>
              </a:spcBef>
              <a:spcAft>
                <a:spcPts val="0"/>
              </a:spcAft>
              <a:buNone/>
            </a:pPr>
            <a:fld id="{00000000-1234-1234-1234-123412341234}" type="slidenum">
              <a:rPr lang="en-US"/>
              <a:t>9</a:t>
            </a:fld>
            <a:endParaRPr/>
          </a:p>
        </p:txBody>
      </p:sp>
      <p:sp>
        <p:nvSpPr>
          <p:cNvPr id="134" name="Google Shape;134;p9"/>
          <p:cNvSpPr txBox="1"/>
          <p:nvPr/>
        </p:nvSpPr>
        <p:spPr>
          <a:xfrm>
            <a:off x="7791957" y="6452587"/>
            <a:ext cx="937894" cy="182245"/>
          </a:xfrm>
          <a:prstGeom prst="rect">
            <a:avLst/>
          </a:prstGeom>
          <a:noFill/>
          <a:ln>
            <a:noFill/>
          </a:ln>
        </p:spPr>
        <p:txBody>
          <a:bodyPr spcFirstLastPara="1" wrap="square" lIns="0" tIns="0" rIns="0" bIns="0" anchor="t" anchorCtr="0">
            <a:spAutoFit/>
          </a:bodyPr>
          <a:lstStyle/>
          <a:p>
            <a:pPr marL="12700" marR="0" lvl="0" indent="0" algn="l" rtl="0">
              <a:lnSpc>
                <a:spcPct val="100000"/>
              </a:lnSpc>
              <a:spcBef>
                <a:spcPts val="0"/>
              </a:spcBef>
              <a:spcAft>
                <a:spcPts val="0"/>
              </a:spcAft>
              <a:buNone/>
            </a:pPr>
            <a:r>
              <a:rPr lang="en-US" sz="1100" u="sng">
                <a:solidFill>
                  <a:srgbClr val="2B0A4A"/>
                </a:solidFill>
                <a:latin typeface="Arial"/>
                <a:ea typeface="Arial"/>
                <a:cs typeface="Arial"/>
                <a:sym typeface="Arial"/>
                <a:hlinkClick r:id="rId4">
                  <a:extLst>
                    <a:ext uri="{A12FA001-AC4F-418D-AE19-62706E023703}">
                      <ahyp:hlinkClr xmlns:ahyp="http://schemas.microsoft.com/office/drawing/2018/hyperlinkcolor" val="tx"/>
                    </a:ext>
                  </a:extLst>
                </a:hlinkClick>
              </a:rPr>
              <a:t>www.ciltsl.com</a:t>
            </a:r>
            <a:endParaRPr sz="1100">
              <a:solidFill>
                <a:schemeClr val="dk1"/>
              </a:solidFill>
              <a:latin typeface="Arial"/>
              <a:ea typeface="Arial"/>
              <a:cs typeface="Arial"/>
              <a:sym typeface="Arial"/>
            </a:endParaRPr>
          </a:p>
        </p:txBody>
      </p:sp>
      <p:sp>
        <p:nvSpPr>
          <p:cNvPr id="135" name="Google Shape;135;p9"/>
          <p:cNvSpPr txBox="1"/>
          <p:nvPr/>
        </p:nvSpPr>
        <p:spPr>
          <a:xfrm>
            <a:off x="535940" y="1851406"/>
            <a:ext cx="6093460" cy="382797"/>
          </a:xfrm>
          <a:prstGeom prst="rect">
            <a:avLst/>
          </a:prstGeom>
          <a:noFill/>
          <a:ln>
            <a:noFill/>
          </a:ln>
        </p:spPr>
        <p:txBody>
          <a:bodyPr spcFirstLastPara="1" wrap="square" lIns="0" tIns="13325" rIns="0" bIns="0" anchor="t" anchorCtr="0">
            <a:spAutoFit/>
          </a:bodyPr>
          <a:lstStyle/>
          <a:p>
            <a:pPr marL="192405" marR="0" lvl="0" indent="-179705" algn="l" rtl="0">
              <a:lnSpc>
                <a:spcPct val="100000"/>
              </a:lnSpc>
              <a:spcBef>
                <a:spcPts val="0"/>
              </a:spcBef>
              <a:spcAft>
                <a:spcPts val="0"/>
              </a:spcAft>
              <a:buClr>
                <a:srgbClr val="6F2F9F"/>
              </a:buClr>
              <a:buSzPts val="2400"/>
              <a:buFont typeface="Arial"/>
              <a:buChar char="•"/>
            </a:pPr>
            <a:r>
              <a:rPr lang="en-US" sz="2400">
                <a:solidFill>
                  <a:schemeClr val="dk1"/>
                </a:solidFill>
                <a:latin typeface="Arial"/>
                <a:ea typeface="Arial"/>
                <a:cs typeface="Arial"/>
                <a:sym typeface="Arial"/>
              </a:rPr>
              <a:t>The membership growth plan is as follows:</a:t>
            </a:r>
            <a:endParaRPr/>
          </a:p>
        </p:txBody>
      </p:sp>
      <p:sp>
        <p:nvSpPr>
          <p:cNvPr id="136" name="Google Shape;136;p9"/>
          <p:cNvSpPr txBox="1"/>
          <p:nvPr/>
        </p:nvSpPr>
        <p:spPr>
          <a:xfrm>
            <a:off x="2190607" y="2490337"/>
            <a:ext cx="4129207" cy="120032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Calibri"/>
              <a:buAutoNum type="arabicPlain" startAt="2018"/>
            </a:pPr>
            <a:r>
              <a:rPr lang="en-US" sz="2400">
                <a:solidFill>
                  <a:schemeClr val="dk1"/>
                </a:solidFill>
                <a:latin typeface="Calibri"/>
                <a:ea typeface="Calibri"/>
                <a:cs typeface="Calibri"/>
                <a:sym typeface="Calibri"/>
              </a:rPr>
              <a:t> - 500 fully paid members</a:t>
            </a:r>
            <a:endParaRPr/>
          </a:p>
          <a:p>
            <a:pPr marL="342900" marR="0" lvl="0" indent="-342900" algn="l" rtl="0">
              <a:spcBef>
                <a:spcPts val="0"/>
              </a:spcBef>
              <a:spcAft>
                <a:spcPts val="0"/>
              </a:spcAft>
              <a:buClr>
                <a:schemeClr val="dk1"/>
              </a:buClr>
              <a:buSzPts val="2400"/>
              <a:buFont typeface="Calibri"/>
              <a:buAutoNum type="arabicPlain" startAt="2018"/>
            </a:pPr>
            <a:r>
              <a:rPr lang="en-US" sz="2400">
                <a:solidFill>
                  <a:schemeClr val="dk1"/>
                </a:solidFill>
                <a:latin typeface="Calibri"/>
                <a:ea typeface="Calibri"/>
                <a:cs typeface="Calibri"/>
                <a:sym typeface="Calibri"/>
              </a:rPr>
              <a:t> -  800 fully paid  members</a:t>
            </a:r>
            <a:endParaRPr/>
          </a:p>
          <a:p>
            <a:pPr marL="342900" marR="0" lvl="0" indent="-342900" algn="l" rtl="0">
              <a:spcBef>
                <a:spcPts val="0"/>
              </a:spcBef>
              <a:spcAft>
                <a:spcPts val="0"/>
              </a:spcAft>
              <a:buClr>
                <a:schemeClr val="dk1"/>
              </a:buClr>
              <a:buSzPts val="2400"/>
              <a:buFont typeface="Calibri"/>
              <a:buAutoNum type="arabicPlain" startAt="2018"/>
            </a:pPr>
            <a:r>
              <a:rPr lang="en-US" sz="2400">
                <a:solidFill>
                  <a:schemeClr val="dk1"/>
                </a:solidFill>
                <a:latin typeface="Calibri"/>
                <a:ea typeface="Calibri"/>
                <a:cs typeface="Calibri"/>
                <a:sym typeface="Calibri"/>
              </a:rPr>
              <a:t> - 1000 fully paid members</a:t>
            </a:r>
            <a:endParaRPr sz="2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On-screen Show (4:3)</PresentationFormat>
  <Paragraphs>111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CILT Sri Lanka Background</vt:lpstr>
      <vt:lpstr>CILT Sri Lanka Vision</vt:lpstr>
      <vt:lpstr>CILT Sri Lanka Objectives</vt:lpstr>
      <vt:lpstr>Challenges for the industry in Sri Lanka</vt:lpstr>
      <vt:lpstr>Key Focus Area 1:  Membership Services and Education</vt:lpstr>
      <vt:lpstr>Key Focus Area 2: CSR Road safety  Create awareness at school levels Create awareness with CP and other industry stakeholders Work with Police and regulatory bodies Garner the support of the insurance industry </vt:lpstr>
      <vt:lpstr>CILT Sri Lanka Marketing Plan</vt:lpstr>
      <vt:lpstr>CILT Sri Lanka Targets from Memberships</vt:lpstr>
      <vt:lpstr>CILT Sri Lanka Targets from Sponsorships</vt:lpstr>
      <vt:lpstr>CILT Sri Lanka Targets from Education</vt:lpstr>
      <vt:lpstr>Wish-list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Rothwell</dc:creator>
  <cp:lastModifiedBy>Tobias Williams</cp:lastModifiedBy>
  <cp:revision>1</cp:revision>
  <dcterms:created xsi:type="dcterms:W3CDTF">2018-04-28T02:06:13Z</dcterms:created>
  <dcterms:modified xsi:type="dcterms:W3CDTF">2020-11-20T09:48:04Z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2017-06-21T00:00:00Z</vt:filetime>
  </property>
  <property fmtid="{D5CDD505-2E9C-101B-9397-08002B2CF9AE}" pid="3" name="Creator">
    <vt:lpwstr>Microsoft® PowerPoint® 2013</vt:lpwstr>
  </property>
  <property fmtid="{D5CDD505-2E9C-101B-9397-08002B2CF9AE}" pid="4" name="LastSaved">
    <vt:filetime>2018-04-28T00:00:00Z</vt:filetime>
  </property>
</Properties>
</file>