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86" r:id="rId2"/>
    <p:sldMasterId id="2147483700" r:id="rId3"/>
    <p:sldMasterId id="2147483688" r:id="rId4"/>
    <p:sldMasterId id="2147483690" r:id="rId5"/>
    <p:sldMasterId id="2147483698" r:id="rId6"/>
    <p:sldMasterId id="2147483681" r:id="rId7"/>
    <p:sldMasterId id="2147483702" r:id="rId8"/>
    <p:sldMasterId id="2147483648" r:id="rId9"/>
    <p:sldMasterId id="2147483650" r:id="rId10"/>
    <p:sldMasterId id="2147483684" r:id="rId11"/>
  </p:sldMasterIdLst>
  <p:notesMasterIdLst>
    <p:notesMasterId r:id="rId23"/>
  </p:notesMasterIdLst>
  <p:sldIdLst>
    <p:sldId id="268" r:id="rId12"/>
    <p:sldId id="257" r:id="rId13"/>
    <p:sldId id="269" r:id="rId14"/>
    <p:sldId id="258" r:id="rId15"/>
    <p:sldId id="270" r:id="rId16"/>
    <p:sldId id="259" r:id="rId17"/>
    <p:sldId id="271" r:id="rId18"/>
    <p:sldId id="260" r:id="rId19"/>
    <p:sldId id="272" r:id="rId20"/>
    <p:sldId id="267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B4B"/>
    <a:srgbClr val="B38E5E"/>
    <a:srgbClr val="58169A"/>
    <a:srgbClr val="D3B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444" autoAdjust="0"/>
  </p:normalViewPr>
  <p:slideViewPr>
    <p:cSldViewPr snapToGrid="0">
      <p:cViewPr varScale="1">
        <p:scale>
          <a:sx n="124" d="100"/>
          <a:sy n="124" d="100"/>
        </p:scale>
        <p:origin x="65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58153-F050-4D86-A8FA-46AB3C7FB92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D41AC-BF2F-41E4-A748-8090B2675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58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24" y="2776538"/>
            <a:ext cx="11066837" cy="3319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8824" y="1825628"/>
            <a:ext cx="11066837" cy="75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0B4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63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 Cov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90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1 Cov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6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Pres Na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2642400"/>
            <a:ext cx="10418000" cy="1220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2" y="4486815"/>
            <a:ext cx="4663351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2" y="4797028"/>
            <a:ext cx="4663351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3637" y="4162141"/>
            <a:ext cx="4663351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Event Name &amp; Location</a:t>
            </a:r>
          </a:p>
        </p:txBody>
      </p:sp>
    </p:spTree>
    <p:extLst>
      <p:ext uri="{BB962C8B-B14F-4D97-AF65-F5344CB8AC3E}">
        <p14:creationId xmlns:p14="http://schemas.microsoft.com/office/powerpoint/2010/main" val="200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hank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3" y="4152739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3" y="4462952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3" y="4784463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Social Media Contact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3" y="5094676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2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2" y="5404889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3</a:t>
            </a:r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554801" y="2591600"/>
            <a:ext cx="6343651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GB" sz="44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4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Pres Na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2642400"/>
            <a:ext cx="10418000" cy="1220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rgbClr val="2B0B4B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2" y="4486815"/>
            <a:ext cx="4663351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0B4B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2" y="4797028"/>
            <a:ext cx="4663351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0B4B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3637" y="4162141"/>
            <a:ext cx="4663351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0B4B"/>
                </a:solidFill>
              </a:defRPr>
            </a:lvl1pPr>
          </a:lstStyle>
          <a:p>
            <a:pPr lvl="0"/>
            <a:r>
              <a:rPr lang="en-GB" dirty="0"/>
              <a:t>Event Name &amp; Location</a:t>
            </a:r>
          </a:p>
        </p:txBody>
      </p:sp>
    </p:spTree>
    <p:extLst>
      <p:ext uri="{BB962C8B-B14F-4D97-AF65-F5344CB8AC3E}">
        <p14:creationId xmlns:p14="http://schemas.microsoft.com/office/powerpoint/2010/main" val="387142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rth Pres Na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2642400"/>
            <a:ext cx="10418000" cy="1220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2" y="4486815"/>
            <a:ext cx="4663351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2" y="4797028"/>
            <a:ext cx="4663351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3637" y="4162141"/>
            <a:ext cx="4663351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Event Name &amp; Location</a:t>
            </a:r>
          </a:p>
        </p:txBody>
      </p:sp>
    </p:spTree>
    <p:extLst>
      <p:ext uri="{BB962C8B-B14F-4D97-AF65-F5344CB8AC3E}">
        <p14:creationId xmlns:p14="http://schemas.microsoft.com/office/powerpoint/2010/main" val="222992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rth Thank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3" y="4152739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3" y="4462952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3" y="4784463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Social Media Contact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3" y="5094676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2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2" y="5404889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3</a:t>
            </a:r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554801" y="2591600"/>
            <a:ext cx="6343651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GB" sz="44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48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ffic Blur Pres Na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2" y="4486815"/>
            <a:ext cx="4663351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2" y="4797028"/>
            <a:ext cx="4663351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2642400"/>
            <a:ext cx="10418000" cy="1220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03637" y="4162141"/>
            <a:ext cx="4663351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Event Name &amp; Location</a:t>
            </a:r>
          </a:p>
        </p:txBody>
      </p:sp>
    </p:spTree>
    <p:extLst>
      <p:ext uri="{BB962C8B-B14F-4D97-AF65-F5344CB8AC3E}">
        <p14:creationId xmlns:p14="http://schemas.microsoft.com/office/powerpoint/2010/main" val="3458581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ffic Blur Thank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3" y="4152739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3" y="4462952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3" y="4784463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Social Media Contact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3" y="5094676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2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2" y="5404889"/>
            <a:ext cx="11179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3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54801" y="2591600"/>
            <a:ext cx="6343651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GB" sz="44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81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s Arrow S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ig Arro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33" y="400050"/>
            <a:ext cx="7401984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639233" y="400051"/>
            <a:ext cx="334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This arrow can be copied</a:t>
            </a:r>
            <a:r>
              <a:rPr lang="en-GB" sz="1800" baseline="0" dirty="0"/>
              <a:t> and pasted for use on slides.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0628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ubtit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959" y="2776538"/>
            <a:ext cx="5208016" cy="3319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0960" y="1825628"/>
            <a:ext cx="11062397" cy="75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0B4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405340" y="2776538"/>
            <a:ext cx="5208016" cy="3319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5793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97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959" y="2776538"/>
            <a:ext cx="5208016" cy="3319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0961" y="1825628"/>
            <a:ext cx="11070263" cy="75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0B4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414221" y="2771776"/>
            <a:ext cx="5207000" cy="331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988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97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0961" y="1825628"/>
            <a:ext cx="11070263" cy="75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0B4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414221" y="2771776"/>
            <a:ext cx="5207000" cy="331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50959" y="2771776"/>
            <a:ext cx="5208016" cy="331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12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97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ar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14349" y="1825627"/>
            <a:ext cx="11118851" cy="427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2775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36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 Cov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79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 Cov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32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 Cov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4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ntitled-1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8328" y="0"/>
            <a:ext cx="51636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586317" y="500063"/>
            <a:ext cx="1109768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 userDrawn="1"/>
        </p:nvCxnSpPr>
        <p:spPr>
          <a:xfrm>
            <a:off x="531261" y="512763"/>
            <a:ext cx="11097683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 userDrawn="1"/>
        </p:nvCxnSpPr>
        <p:spPr>
          <a:xfrm>
            <a:off x="546992" y="6279271"/>
            <a:ext cx="1109768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7" name="Footer Placeholder 3"/>
          <p:cNvSpPr txBox="1">
            <a:spLocks/>
          </p:cNvSpPr>
          <p:nvPr userDrawn="1"/>
        </p:nvSpPr>
        <p:spPr bwMode="auto">
          <a:xfrm>
            <a:off x="7890552" y="6346828"/>
            <a:ext cx="3860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ciltinternational.org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 bwMode="auto">
          <a:xfrm>
            <a:off x="503768" y="6356353"/>
            <a:ext cx="64283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620CB79B-A58E-4197-B517-97087ABA9BF7}" type="slidenum">
              <a:rPr lang="en-US" altLang="en-US" sz="1000" smtClean="0">
                <a:solidFill>
                  <a:srgbClr val="AD874F"/>
                </a:solidFill>
                <a:latin typeface="Arial" panose="020B0604020202020204" pitchFamily="34" charset="0"/>
              </a:rPr>
              <a:t>‹#›</a:t>
            </a:fld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Title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Info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Location</a:t>
            </a: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61" y="589845"/>
            <a:ext cx="24472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7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0" r:id="rId2"/>
    <p:sldLayoutId id="2147483671" r:id="rId3"/>
    <p:sldLayoutId id="2147483672" r:id="rId4"/>
    <p:sldLayoutId id="2147483661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pexels-photo-409701.jpe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B0B4B">
              <a:alpha val="21960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sp>
        <p:nvSpPr>
          <p:cNvPr id="24" name="Footer Placeholder 3"/>
          <p:cNvSpPr txBox="1">
            <a:spLocks/>
          </p:cNvSpPr>
          <p:nvPr userDrawn="1"/>
        </p:nvSpPr>
        <p:spPr bwMode="auto">
          <a:xfrm>
            <a:off x="8007351" y="6356353"/>
            <a:ext cx="372210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ciltinternational.org</a:t>
            </a:r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 bwMode="auto">
          <a:xfrm>
            <a:off x="503768" y="6356353"/>
            <a:ext cx="64283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A1240F5D-3954-45EE-A178-9AD5353E958D}" type="slidenum">
              <a:rPr lang="en-US" altLang="en-US" sz="1000" smtClean="0">
                <a:solidFill>
                  <a:srgbClr val="AD874F"/>
                </a:solidFill>
                <a:latin typeface="Arial" panose="020B0604020202020204" pitchFamily="34" charset="0"/>
              </a:rPr>
              <a:t>‹#›</a:t>
            </a:fld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Title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Info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Location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72" y="589845"/>
            <a:ext cx="2450831" cy="91836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46992" y="500063"/>
            <a:ext cx="1109768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546992" y="6279271"/>
            <a:ext cx="1109768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2" name="Straight Connector 11"/>
          <p:cNvCxnSpPr/>
          <p:nvPr userDrawn="1"/>
        </p:nvCxnSpPr>
        <p:spPr>
          <a:xfrm>
            <a:off x="546992" y="4056771"/>
            <a:ext cx="1109768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10153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CD5468-38F5-0D46-80E5-E412418B7E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BEB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A7FE0F-93B8-5849-B3D2-36122F012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207" y="0"/>
            <a:ext cx="1088979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FF453-6F62-B841-9588-8CBD64E79048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511737" y="2382559"/>
            <a:ext cx="52171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training helps me make a difference.</a:t>
            </a:r>
            <a:br>
              <a:rPr lang="en-GB" altLang="en-US" sz="20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part of a sustainable future.</a:t>
            </a:r>
          </a:p>
          <a:p>
            <a:pPr algn="ctr"/>
            <a:r>
              <a:rPr lang="en-GB" altLang="en-US" sz="50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</a:t>
            </a:r>
            <a:r>
              <a:rPr lang="en-GB" altLang="en-US" sz="5000" baseline="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50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</a:t>
            </a:r>
          </a:p>
          <a:p>
            <a:pPr algn="ctr"/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14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 years devoted to excellence</a:t>
            </a:r>
          </a:p>
          <a:p>
            <a:pPr algn="ctr"/>
            <a:r>
              <a:rPr lang="en-GB" altLang="en-US" sz="14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transport and logistics</a:t>
            </a:r>
            <a:endParaRPr lang="en-US" altLang="en-US" sz="1400" dirty="0">
              <a:solidFill>
                <a:srgbClr val="B38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4C60D9-3BBF-444D-A480-6C21F53BFB2F}"/>
              </a:ext>
            </a:extLst>
          </p:cNvPr>
          <p:cNvCxnSpPr>
            <a:cxnSpLocks/>
          </p:cNvCxnSpPr>
          <p:nvPr userDrawn="1"/>
        </p:nvCxnSpPr>
        <p:spPr>
          <a:xfrm>
            <a:off x="1757084" y="3834788"/>
            <a:ext cx="2638800" cy="0"/>
          </a:xfrm>
          <a:prstGeom prst="line">
            <a:avLst/>
          </a:prstGeom>
          <a:ln w="12700">
            <a:solidFill>
              <a:srgbClr val="B38E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D9A94C7-19FA-994F-8ECA-26C1279F13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88000"/>
            <a:ext cx="24472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3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27C6A0-6EDF-6C4C-B263-4D8566740B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BEB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AF4A9C-36AF-AA47-BBE1-AC8FE80781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207" y="0"/>
            <a:ext cx="1088979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B4D606-A2B4-A848-AFC9-E0A5628A5F8C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288000" y="2382559"/>
            <a:ext cx="52171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a responsible professional.</a:t>
            </a:r>
            <a:br>
              <a:rPr lang="en-GB" altLang="en-US" sz="20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protecting our shared future.</a:t>
            </a:r>
          </a:p>
          <a:p>
            <a:pPr algn="ctr"/>
            <a:r>
              <a:rPr lang="en-GB" altLang="en-US" sz="50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</a:t>
            </a:r>
            <a:r>
              <a:rPr lang="en-GB" altLang="en-US" sz="5000" baseline="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50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</a:t>
            </a:r>
          </a:p>
          <a:p>
            <a:pPr algn="ctr"/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14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 years devoted to excellence</a:t>
            </a:r>
          </a:p>
          <a:p>
            <a:pPr algn="ctr"/>
            <a:r>
              <a:rPr lang="en-GB" altLang="en-US" sz="14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transport and logistics</a:t>
            </a:r>
            <a:endParaRPr lang="en-US" altLang="en-US" sz="1400" dirty="0">
              <a:solidFill>
                <a:srgbClr val="B38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BE5086-7042-B343-8592-2834163B103D}"/>
              </a:ext>
            </a:extLst>
          </p:cNvPr>
          <p:cNvCxnSpPr>
            <a:cxnSpLocks/>
          </p:cNvCxnSpPr>
          <p:nvPr userDrawn="1"/>
        </p:nvCxnSpPr>
        <p:spPr>
          <a:xfrm>
            <a:off x="1533347" y="3834788"/>
            <a:ext cx="2638800" cy="0"/>
          </a:xfrm>
          <a:prstGeom prst="line">
            <a:avLst/>
          </a:prstGeom>
          <a:ln w="12700">
            <a:solidFill>
              <a:srgbClr val="B38E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3F77DC8-53F3-574C-92BC-DF9A4C0295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88000"/>
            <a:ext cx="24472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9E0C9D-74E7-F647-A92C-B9913E218D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BEB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59B9A5-1ABD-AD42-87FB-73B74D175B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207" y="0"/>
            <a:ext cx="1088979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994853-4F38-5142-B716-4EC9B6194DDE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288000" y="2382559"/>
            <a:ext cx="52171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applying my knowledge.</a:t>
            </a:r>
            <a:br>
              <a:rPr lang="en-GB" altLang="en-US" sz="20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safeguarding our planet.</a:t>
            </a:r>
          </a:p>
          <a:p>
            <a:pPr algn="ctr"/>
            <a:r>
              <a:rPr lang="en-GB" altLang="en-US" sz="50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</a:t>
            </a:r>
            <a:r>
              <a:rPr lang="en-GB" altLang="en-US" sz="5000" baseline="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50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</a:t>
            </a:r>
          </a:p>
          <a:p>
            <a:pPr algn="ctr"/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14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 years devoted to excellence</a:t>
            </a:r>
          </a:p>
          <a:p>
            <a:pPr algn="ctr"/>
            <a:r>
              <a:rPr lang="en-GB" altLang="en-US" sz="14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transport and logistics</a:t>
            </a:r>
            <a:endParaRPr lang="en-US" altLang="en-US" sz="1400" dirty="0">
              <a:solidFill>
                <a:srgbClr val="B38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57D378-B5BE-0A4F-B584-6494865CBEAC}"/>
              </a:ext>
            </a:extLst>
          </p:cNvPr>
          <p:cNvCxnSpPr>
            <a:cxnSpLocks/>
          </p:cNvCxnSpPr>
          <p:nvPr userDrawn="1"/>
        </p:nvCxnSpPr>
        <p:spPr>
          <a:xfrm>
            <a:off x="1522412" y="3839440"/>
            <a:ext cx="2638800" cy="0"/>
          </a:xfrm>
          <a:prstGeom prst="line">
            <a:avLst/>
          </a:prstGeom>
          <a:ln w="12700">
            <a:solidFill>
              <a:srgbClr val="B38E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93D5644-584A-4F47-88B0-A3628D754F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88000"/>
            <a:ext cx="24472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0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EDA415-E187-A349-AA83-5C474A24C6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BEB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2F641F2B-E2B9-324D-864D-3E1ED9BBD4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207" y="0"/>
            <a:ext cx="10889793" cy="6858000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BF21D784-5686-3649-AA6C-8AA960EC762B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288000" y="2382559"/>
            <a:ext cx="52171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the skills.</a:t>
            </a:r>
            <a:br>
              <a:rPr lang="en-GB" altLang="en-US" sz="20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creating a green future.</a:t>
            </a:r>
          </a:p>
          <a:p>
            <a:pPr algn="ctr"/>
            <a:r>
              <a:rPr lang="en-GB" altLang="en-US" sz="50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</a:t>
            </a:r>
            <a:r>
              <a:rPr lang="en-GB" altLang="en-US" sz="5000" baseline="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50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</a:t>
            </a:r>
          </a:p>
          <a:p>
            <a:pPr algn="ctr"/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14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 years devoted to excellence</a:t>
            </a:r>
          </a:p>
          <a:p>
            <a:pPr algn="ctr"/>
            <a:r>
              <a:rPr lang="en-GB" altLang="en-US" sz="1400" dirty="0">
                <a:solidFill>
                  <a:srgbClr val="B38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transport and logistics</a:t>
            </a:r>
            <a:endParaRPr lang="en-US" altLang="en-US" sz="1400" dirty="0">
              <a:solidFill>
                <a:srgbClr val="B38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F2C802-81D8-904B-A958-101A168F751F}"/>
              </a:ext>
            </a:extLst>
          </p:cNvPr>
          <p:cNvCxnSpPr>
            <a:cxnSpLocks/>
          </p:cNvCxnSpPr>
          <p:nvPr userDrawn="1"/>
        </p:nvCxnSpPr>
        <p:spPr>
          <a:xfrm>
            <a:off x="1533347" y="3834788"/>
            <a:ext cx="2638800" cy="0"/>
          </a:xfrm>
          <a:prstGeom prst="line">
            <a:avLst/>
          </a:prstGeom>
          <a:ln w="12700">
            <a:solidFill>
              <a:srgbClr val="B38E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B7E19F2-D2A3-BF4C-9550-739E95D809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88000"/>
            <a:ext cx="24472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5BD712-0436-AC4B-A02F-65473DEBF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BEB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13" descr="A picture containing object&#10;&#10;Description automatically generated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65"/>
          <a:stretch>
            <a:fillRect/>
          </a:stretch>
        </p:blipFill>
        <p:spPr bwMode="auto">
          <a:xfrm>
            <a:off x="7050088" y="-1107022"/>
            <a:ext cx="5154612" cy="656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274" y="246577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/>
          <p:cNvSpPr txBox="1">
            <a:spLocks noChangeArrowheads="1"/>
          </p:cNvSpPr>
          <p:nvPr userDrawn="1"/>
        </p:nvSpPr>
        <p:spPr bwMode="auto">
          <a:xfrm>
            <a:off x="3936000" y="454025"/>
            <a:ext cx="4320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changing our industry.</a:t>
            </a:r>
          </a:p>
          <a:p>
            <a:pPr algn="ctr"/>
            <a:r>
              <a:rPr lang="en-GB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part of the green revolution. </a:t>
            </a:r>
            <a:r>
              <a:rPr lang="en-GB" alt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CILT</a:t>
            </a:r>
          </a:p>
          <a:p>
            <a:pPr algn="ctr"/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alt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 years devoted to excellence</a:t>
            </a:r>
          </a:p>
          <a:p>
            <a:pPr algn="ctr"/>
            <a:r>
              <a:rPr lang="en-GB" alt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transport and logistics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55A99B-9B52-9342-9F68-21832265C305}"/>
              </a:ext>
            </a:extLst>
          </p:cNvPr>
          <p:cNvCxnSpPr>
            <a:cxnSpLocks/>
          </p:cNvCxnSpPr>
          <p:nvPr userDrawn="1"/>
        </p:nvCxnSpPr>
        <p:spPr>
          <a:xfrm>
            <a:off x="4116000" y="1903179"/>
            <a:ext cx="3960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88000"/>
            <a:ext cx="24472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5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CILT_Brand_Guidelines_v8.jp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B0B4B">
              <a:alpha val="21960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546992" y="500063"/>
            <a:ext cx="1109768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49" name="Picture 12" descr="CILT_Logo_GOLD&amp;WHITE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72" y="589845"/>
            <a:ext cx="245083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/>
          <p:cNvCxnSpPr/>
          <p:nvPr userDrawn="1"/>
        </p:nvCxnSpPr>
        <p:spPr>
          <a:xfrm>
            <a:off x="546992" y="6279271"/>
            <a:ext cx="1109768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Straight Connector 70"/>
          <p:cNvCxnSpPr/>
          <p:nvPr userDrawn="1"/>
        </p:nvCxnSpPr>
        <p:spPr>
          <a:xfrm>
            <a:off x="546992" y="4056771"/>
            <a:ext cx="1109768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77" name="Footer Placeholder 3"/>
          <p:cNvSpPr txBox="1">
            <a:spLocks/>
          </p:cNvSpPr>
          <p:nvPr userDrawn="1"/>
        </p:nvSpPr>
        <p:spPr bwMode="auto">
          <a:xfrm>
            <a:off x="8098191" y="6346828"/>
            <a:ext cx="363732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ciltinternational.org</a:t>
            </a:r>
          </a:p>
        </p:txBody>
      </p:sp>
      <p:sp>
        <p:nvSpPr>
          <p:cNvPr id="78" name="Slide Number Placeholder 5"/>
          <p:cNvSpPr txBox="1">
            <a:spLocks/>
          </p:cNvSpPr>
          <p:nvPr userDrawn="1"/>
        </p:nvSpPr>
        <p:spPr bwMode="auto">
          <a:xfrm>
            <a:off x="503768" y="6356353"/>
            <a:ext cx="64283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55043861-4927-4CF1-98D6-CA307F85199C}" type="slidenum">
              <a:rPr lang="en-US" altLang="en-US" sz="1000" smtClean="0">
                <a:solidFill>
                  <a:srgbClr val="AD874F"/>
                </a:solidFill>
                <a:latin typeface="Arial" panose="020B0604020202020204" pitchFamily="34" charset="0"/>
              </a:rPr>
              <a:t>‹#›</a:t>
            </a:fld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Title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Info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Location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6CB2F8-A7AA-3842-9B1E-6B6EB308C5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BEB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CF7FC-95E6-C141-8FC1-CD3674D59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207" y="0"/>
            <a:ext cx="10889792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39834C-FD0C-D04B-94E0-A8D1DE6A0A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04" y="596225"/>
            <a:ext cx="2447242" cy="914400"/>
          </a:xfrm>
          <a:prstGeom prst="rect">
            <a:avLst/>
          </a:prstGeom>
        </p:spPr>
      </p:pic>
      <p:sp>
        <p:nvSpPr>
          <p:cNvPr id="77" name="Footer Placeholder 3"/>
          <p:cNvSpPr txBox="1">
            <a:spLocks/>
          </p:cNvSpPr>
          <p:nvPr userDrawn="1"/>
        </p:nvSpPr>
        <p:spPr bwMode="auto">
          <a:xfrm>
            <a:off x="8098191" y="6346828"/>
            <a:ext cx="363732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ciltinternational.org</a:t>
            </a:r>
          </a:p>
        </p:txBody>
      </p:sp>
      <p:sp>
        <p:nvSpPr>
          <p:cNvPr id="78" name="Slide Number Placeholder 5"/>
          <p:cNvSpPr txBox="1">
            <a:spLocks/>
          </p:cNvSpPr>
          <p:nvPr userDrawn="1"/>
        </p:nvSpPr>
        <p:spPr bwMode="auto">
          <a:xfrm>
            <a:off x="503768" y="6356353"/>
            <a:ext cx="64283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043861-4927-4CF1-98D6-CA307F85199C}" type="slidenum">
              <a:rPr lang="en-US" altLang="en-US" sz="1000" smtClean="0">
                <a:solidFill>
                  <a:srgbClr val="AD874F"/>
                </a:solidFill>
                <a:latin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000" dirty="0">
                <a:solidFill>
                  <a:srgbClr val="2B0B4B"/>
                </a:solidFill>
                <a:latin typeface="Arial" panose="020B0604020202020204" pitchFamily="34" charset="0"/>
              </a:rPr>
              <a:t>Title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</a:t>
            </a:r>
            <a:r>
              <a:rPr lang="en-US" altLang="en-US" sz="1000" dirty="0">
                <a:solidFill>
                  <a:srgbClr val="2B0B4B"/>
                </a:solidFill>
                <a:latin typeface="Arial" panose="020B0604020202020204" pitchFamily="34" charset="0"/>
              </a:rPr>
              <a:t> Info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rgbClr val="2B0B4B"/>
                </a:solidFill>
                <a:latin typeface="Arial" panose="020B0604020202020204" pitchFamily="34" charset="0"/>
              </a:rPr>
              <a:t>Location</a:t>
            </a:r>
            <a:endParaRPr lang="en-US" altLang="en-US" sz="1000" dirty="0">
              <a:solidFill>
                <a:srgbClr val="2B0B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C2D4292-A91D-5749-97E8-634E54C35F47}"/>
              </a:ext>
            </a:extLst>
          </p:cNvPr>
          <p:cNvSpPr txBox="1">
            <a:spLocks/>
          </p:cNvSpPr>
          <p:nvPr userDrawn="1"/>
        </p:nvSpPr>
        <p:spPr>
          <a:xfrm>
            <a:off x="504000" y="2642400"/>
            <a:ext cx="7417375" cy="122078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B0B4B"/>
                </a:solidFill>
              </a:rPr>
              <a:t>Presentation Title</a:t>
            </a:r>
            <a:endParaRPr lang="en-GB" dirty="0">
              <a:solidFill>
                <a:srgbClr val="2B0B4B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D61B0C6-308E-AA45-856A-1D4714ABE89C}"/>
              </a:ext>
            </a:extLst>
          </p:cNvPr>
          <p:cNvSpPr txBox="1">
            <a:spLocks/>
          </p:cNvSpPr>
          <p:nvPr userDrawn="1"/>
        </p:nvSpPr>
        <p:spPr>
          <a:xfrm>
            <a:off x="504002" y="4486815"/>
            <a:ext cx="4663351" cy="32151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2B0B4B"/>
                </a:solidFill>
              </a:rPr>
              <a:t>Speaker 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06659E9-EBC8-6447-9C3F-DD139B3CDC4A}"/>
              </a:ext>
            </a:extLst>
          </p:cNvPr>
          <p:cNvSpPr txBox="1">
            <a:spLocks/>
          </p:cNvSpPr>
          <p:nvPr userDrawn="1"/>
        </p:nvSpPr>
        <p:spPr>
          <a:xfrm>
            <a:off x="504002" y="4797028"/>
            <a:ext cx="4663351" cy="32151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2B0B4B"/>
                </a:solidFill>
              </a:rPr>
              <a:t>Speaker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CD6A944-E9FD-AD44-B05E-723A7C8089C0}"/>
              </a:ext>
            </a:extLst>
          </p:cNvPr>
          <p:cNvSpPr txBox="1">
            <a:spLocks/>
          </p:cNvSpPr>
          <p:nvPr userDrawn="1"/>
        </p:nvSpPr>
        <p:spPr>
          <a:xfrm>
            <a:off x="503637" y="4162141"/>
            <a:ext cx="4663351" cy="32151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2B0B4B"/>
                </a:solidFill>
              </a:rPr>
              <a:t>Event Name &amp; Location</a:t>
            </a:r>
          </a:p>
        </p:txBody>
      </p:sp>
    </p:spTree>
    <p:extLst>
      <p:ext uri="{BB962C8B-B14F-4D97-AF65-F5344CB8AC3E}">
        <p14:creationId xmlns:p14="http://schemas.microsoft.com/office/powerpoint/2010/main" val="286977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Rectangle 7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B0B4B">
              <a:alpha val="38000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Footer Placeholder 3"/>
          <p:cNvSpPr txBox="1">
            <a:spLocks/>
          </p:cNvSpPr>
          <p:nvPr userDrawn="1"/>
        </p:nvSpPr>
        <p:spPr bwMode="auto">
          <a:xfrm>
            <a:off x="8104247" y="6346828"/>
            <a:ext cx="363732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ciltinternational.org</a:t>
            </a:r>
          </a:p>
        </p:txBody>
      </p:sp>
      <p:sp>
        <p:nvSpPr>
          <p:cNvPr id="78" name="Slide Number Placeholder 5"/>
          <p:cNvSpPr txBox="1">
            <a:spLocks/>
          </p:cNvSpPr>
          <p:nvPr userDrawn="1"/>
        </p:nvSpPr>
        <p:spPr bwMode="auto">
          <a:xfrm>
            <a:off x="503768" y="6356353"/>
            <a:ext cx="64283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0008632F-45E7-4DAF-9C2F-F2D9531771FB}" type="slidenum">
              <a:rPr lang="en-US" altLang="en-US" sz="1000" smtClean="0">
                <a:solidFill>
                  <a:srgbClr val="AD874F"/>
                </a:solidFill>
                <a:latin typeface="Arial" panose="020B0604020202020204" pitchFamily="34" charset="0"/>
              </a:rPr>
              <a:t>‹#›</a:t>
            </a:fld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Title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Info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Location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6992" y="500063"/>
            <a:ext cx="1109768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4" name="Straight Connector 13"/>
          <p:cNvCxnSpPr/>
          <p:nvPr userDrawn="1"/>
        </p:nvCxnSpPr>
        <p:spPr>
          <a:xfrm>
            <a:off x="546992" y="6279271"/>
            <a:ext cx="1109768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546992" y="4056771"/>
            <a:ext cx="1109768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10" name="Picture 12" descr="CILT_Logo_GOLD&amp;WHITE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72" y="589845"/>
            <a:ext cx="245083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60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4C6107-AE96-F141-9592-162999E30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2642400"/>
            <a:ext cx="4662988" cy="12207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AC40F-F57F-4745-A4AF-B01F1D496D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A2563-07BC-EA48-81F9-0E51AA11E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C78F2-305C-7244-9050-05654CACC4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9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71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5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2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55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20284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72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1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41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41985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92449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Watermar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LT PP Template 2020 Wide" id="{9B73D67A-AC82-490E-99E8-EF2120F45042}" vid="{983D2CC9-E53E-4951-98E4-CBA3E2E84AB0}"/>
    </a:ext>
  </a:extLst>
</a:theme>
</file>

<file path=ppt/theme/theme10.xml><?xml version="1.0" encoding="utf-8"?>
<a:theme xmlns:a="http://schemas.openxmlformats.org/drawingml/2006/main" name="Traffic Blur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LT PP Template 2020 Wide" id="{9B73D67A-AC82-490E-99E8-EF2120F45042}" vid="{1592A4FD-AB61-45F0-82DB-CB12AA68DDFC}"/>
    </a:ext>
  </a:extLst>
</a:theme>
</file>

<file path=ppt/theme/theme11.xml><?xml version="1.0" encoding="utf-8"?>
<a:theme xmlns:a="http://schemas.openxmlformats.org/drawingml/2006/main" name="Tabs 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LT PP Template 2020 Wide" id="{9B73D67A-AC82-490E-99E8-EF2120F45042}" vid="{E9403C93-35C3-4B2C-ACC6-CAF4D0DF8C91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L Cover Master">
  <a:themeElements>
    <a:clrScheme name="CILT 1.5">
      <a:dk1>
        <a:srgbClr val="2B0B4B"/>
      </a:dk1>
      <a:lt1>
        <a:sysClr val="window" lastClr="FFFFFF"/>
      </a:lt1>
      <a:dk2>
        <a:srgbClr val="2B0B4B"/>
      </a:dk2>
      <a:lt2>
        <a:srgbClr val="E7E6E6"/>
      </a:lt2>
      <a:accent1>
        <a:srgbClr val="2B0B4B"/>
      </a:accent1>
      <a:accent2>
        <a:srgbClr val="AD874F"/>
      </a:accent2>
      <a:accent3>
        <a:srgbClr val="6018A7"/>
      </a:accent3>
      <a:accent4>
        <a:srgbClr val="CEB794"/>
      </a:accent4>
      <a:accent5>
        <a:srgbClr val="9546E3"/>
      </a:accent5>
      <a:accent6>
        <a:srgbClr val="DECFB8"/>
      </a:accent6>
      <a:hlink>
        <a:srgbClr val="AD874F"/>
      </a:hlink>
      <a:folHlink>
        <a:srgbClr val="8165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>
            <a:srgbClr val="AD874F"/>
          </a:buClr>
          <a:buSzTx/>
          <a:buFont typeface="Arial" panose="020B0604020202020204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2B0B4B"/>
            </a:solidFill>
            <a:effectLst/>
            <a:uLnTx/>
            <a:uFillTx/>
            <a:latin typeface="Arial"/>
            <a:ea typeface="MS PGothic" pitchFamily="34" charset="-128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LT PP Template 2020 Wide" id="{9B73D67A-AC82-490E-99E8-EF2120F45042}" vid="{DD6C0A68-A660-4635-8776-78D6110699D0}"/>
    </a:ext>
  </a:extLst>
</a:theme>
</file>

<file path=ppt/theme/theme3.xml><?xml version="1.0" encoding="utf-8"?>
<a:theme xmlns:a="http://schemas.openxmlformats.org/drawingml/2006/main" name="1_YL Cover Master">
  <a:themeElements>
    <a:clrScheme name="CILT 1.5">
      <a:dk1>
        <a:srgbClr val="2B0B4B"/>
      </a:dk1>
      <a:lt1>
        <a:sysClr val="window" lastClr="FFFFFF"/>
      </a:lt1>
      <a:dk2>
        <a:srgbClr val="2B0B4B"/>
      </a:dk2>
      <a:lt2>
        <a:srgbClr val="E7E6E6"/>
      </a:lt2>
      <a:accent1>
        <a:srgbClr val="2B0B4B"/>
      </a:accent1>
      <a:accent2>
        <a:srgbClr val="AD874F"/>
      </a:accent2>
      <a:accent3>
        <a:srgbClr val="6018A7"/>
      </a:accent3>
      <a:accent4>
        <a:srgbClr val="CEB794"/>
      </a:accent4>
      <a:accent5>
        <a:srgbClr val="9546E3"/>
      </a:accent5>
      <a:accent6>
        <a:srgbClr val="DECFB8"/>
      </a:accent6>
      <a:hlink>
        <a:srgbClr val="AD874F"/>
      </a:hlink>
      <a:folHlink>
        <a:srgbClr val="8165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>
            <a:srgbClr val="AD874F"/>
          </a:buClr>
          <a:buSzTx/>
          <a:buFont typeface="Arial" panose="020B0604020202020204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2B0B4B"/>
            </a:solidFill>
            <a:effectLst/>
            <a:uLnTx/>
            <a:uFillTx/>
            <a:latin typeface="Arial"/>
            <a:ea typeface="MS PGothic" pitchFamily="34" charset="-128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LT PP Template 2020 Wide" id="{9B73D67A-AC82-490E-99E8-EF2120F45042}" vid="{DD6C0A68-A660-4635-8776-78D6110699D0}"/>
    </a:ext>
  </a:extLst>
</a:theme>
</file>

<file path=ppt/theme/theme4.xml><?xml version="1.0" encoding="utf-8"?>
<a:theme xmlns:a="http://schemas.openxmlformats.org/drawingml/2006/main" name="BM Cover Master">
  <a:themeElements>
    <a:clrScheme name="CILT 1.5">
      <a:dk1>
        <a:srgbClr val="2B0B4B"/>
      </a:dk1>
      <a:lt1>
        <a:sysClr val="window" lastClr="FFFFFF"/>
      </a:lt1>
      <a:dk2>
        <a:srgbClr val="2B0B4B"/>
      </a:dk2>
      <a:lt2>
        <a:srgbClr val="E7E6E6"/>
      </a:lt2>
      <a:accent1>
        <a:srgbClr val="2B0B4B"/>
      </a:accent1>
      <a:accent2>
        <a:srgbClr val="AD874F"/>
      </a:accent2>
      <a:accent3>
        <a:srgbClr val="6018A7"/>
      </a:accent3>
      <a:accent4>
        <a:srgbClr val="CEB794"/>
      </a:accent4>
      <a:accent5>
        <a:srgbClr val="9546E3"/>
      </a:accent5>
      <a:accent6>
        <a:srgbClr val="DECFB8"/>
      </a:accent6>
      <a:hlink>
        <a:srgbClr val="AD874F"/>
      </a:hlink>
      <a:folHlink>
        <a:srgbClr val="8165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>
            <a:srgbClr val="AD874F"/>
          </a:buClr>
          <a:buSzTx/>
          <a:buFont typeface="Arial" panose="020B0604020202020204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2B0B4B"/>
            </a:solidFill>
            <a:effectLst/>
            <a:uLnTx/>
            <a:uFillTx/>
            <a:latin typeface="Arial"/>
            <a:ea typeface="MS PGothic" pitchFamily="34" charset="-128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LT PP Template 2020 Wide" id="{9B73D67A-AC82-490E-99E8-EF2120F45042}" vid="{7C3E8DB7-7FFB-4DB9-8FA1-25A0D0C30FA6}"/>
    </a:ext>
  </a:extLst>
</a:theme>
</file>

<file path=ppt/theme/theme5.xml><?xml version="1.0" encoding="utf-8"?>
<a:theme xmlns:a="http://schemas.openxmlformats.org/drawingml/2006/main" name="BL Cover Master">
  <a:themeElements>
    <a:clrScheme name="CILT 1.5">
      <a:dk1>
        <a:srgbClr val="2B0B4B"/>
      </a:dk1>
      <a:lt1>
        <a:sysClr val="window" lastClr="FFFFFF"/>
      </a:lt1>
      <a:dk2>
        <a:srgbClr val="2B0B4B"/>
      </a:dk2>
      <a:lt2>
        <a:srgbClr val="E7E6E6"/>
      </a:lt2>
      <a:accent1>
        <a:srgbClr val="2B0B4B"/>
      </a:accent1>
      <a:accent2>
        <a:srgbClr val="AD874F"/>
      </a:accent2>
      <a:accent3>
        <a:srgbClr val="6018A7"/>
      </a:accent3>
      <a:accent4>
        <a:srgbClr val="CEB794"/>
      </a:accent4>
      <a:accent5>
        <a:srgbClr val="9546E3"/>
      </a:accent5>
      <a:accent6>
        <a:srgbClr val="DECFB8"/>
      </a:accent6>
      <a:hlink>
        <a:srgbClr val="AD874F"/>
      </a:hlink>
      <a:folHlink>
        <a:srgbClr val="8165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>
            <a:srgbClr val="AD874F"/>
          </a:buClr>
          <a:buSzTx/>
          <a:buFont typeface="Arial" panose="020B0604020202020204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2B0B4B"/>
            </a:solidFill>
            <a:effectLst/>
            <a:uLnTx/>
            <a:uFillTx/>
            <a:latin typeface="Arial"/>
            <a:ea typeface="MS PGothic" pitchFamily="34" charset="-128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LT PP Template 2020 Wide" id="{9B73D67A-AC82-490E-99E8-EF2120F45042}" vid="{512C1BFC-371A-40C7-8074-F2D51665D0C4}"/>
    </a:ext>
  </a:extLst>
</a:theme>
</file>

<file path=ppt/theme/theme6.xml><?xml version="1.0" encoding="utf-8"?>
<a:theme xmlns:a="http://schemas.openxmlformats.org/drawingml/2006/main" name="Group 1 Cover Master">
  <a:themeElements>
    <a:clrScheme name="CILT 1.5">
      <a:dk1>
        <a:srgbClr val="2B0B4B"/>
      </a:dk1>
      <a:lt1>
        <a:sysClr val="window" lastClr="FFFFFF"/>
      </a:lt1>
      <a:dk2>
        <a:srgbClr val="2B0B4B"/>
      </a:dk2>
      <a:lt2>
        <a:srgbClr val="E7E6E6"/>
      </a:lt2>
      <a:accent1>
        <a:srgbClr val="2B0B4B"/>
      </a:accent1>
      <a:accent2>
        <a:srgbClr val="AD874F"/>
      </a:accent2>
      <a:accent3>
        <a:srgbClr val="6018A7"/>
      </a:accent3>
      <a:accent4>
        <a:srgbClr val="CEB794"/>
      </a:accent4>
      <a:accent5>
        <a:srgbClr val="9546E3"/>
      </a:accent5>
      <a:accent6>
        <a:srgbClr val="DECFB8"/>
      </a:accent6>
      <a:hlink>
        <a:srgbClr val="AD874F"/>
      </a:hlink>
      <a:folHlink>
        <a:srgbClr val="8165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>
            <a:srgbClr val="AD874F"/>
          </a:buClr>
          <a:buSzTx/>
          <a:buFont typeface="Arial" panose="020B0604020202020204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2B0B4B"/>
            </a:solidFill>
            <a:effectLst/>
            <a:uLnTx/>
            <a:uFillTx/>
            <a:latin typeface="Arial"/>
            <a:ea typeface="MS PGothic" pitchFamily="34" charset="-128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LT PP Template 2020 Wide" id="{9B73D67A-AC82-490E-99E8-EF2120F45042}" vid="{12F6E327-A7FA-4EFE-89A3-F99E3F667F98}"/>
    </a:ext>
  </a:extLst>
</a:theme>
</file>

<file path=ppt/theme/theme7.xml><?xml version="1.0" encoding="utf-8"?>
<a:theme xmlns:a="http://schemas.openxmlformats.org/drawingml/2006/main" name="Purpl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 eaLnBrk="1" hangingPunct="1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LT PP Template 2020 Wide" id="{9B73D67A-AC82-490E-99E8-EF2120F45042}" vid="{3C60A837-AEDC-44AC-A774-B6055F66629F}"/>
    </a:ext>
  </a:extLst>
</a:theme>
</file>

<file path=ppt/theme/theme8.xml><?xml version="1.0" encoding="utf-8"?>
<a:theme xmlns:a="http://schemas.openxmlformats.org/drawingml/2006/main" name="1_Purpl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 eaLnBrk="1" hangingPunct="1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LT PP Template 2020 Wide" id="{9B73D67A-AC82-490E-99E8-EF2120F45042}" vid="{3C60A837-AEDC-44AC-A774-B6055F66629F}"/>
    </a:ext>
  </a:extLst>
</a:theme>
</file>

<file path=ppt/theme/theme9.xml><?xml version="1.0" encoding="utf-8"?>
<a:theme xmlns:a="http://schemas.openxmlformats.org/drawingml/2006/main" name="Earth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 eaLnBrk="1" hangingPunct="1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LT PP Template 2020 Wide" id="{9B73D67A-AC82-490E-99E8-EF2120F45042}" vid="{A12BE5E6-E9B4-4CD2-98C1-A6E19BE300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Watermark Master</Template>
  <TotalTime>270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White Watermark Master</vt:lpstr>
      <vt:lpstr>YL Cover Master</vt:lpstr>
      <vt:lpstr>1_YL Cover Master</vt:lpstr>
      <vt:lpstr>BM Cover Master</vt:lpstr>
      <vt:lpstr>BL Cover Master</vt:lpstr>
      <vt:lpstr>Group 1 Cover Master</vt:lpstr>
      <vt:lpstr>Purple Master</vt:lpstr>
      <vt:lpstr>1_Purple Master</vt:lpstr>
      <vt:lpstr>Earth Master</vt:lpstr>
      <vt:lpstr>Traffic Blur Master</vt:lpstr>
      <vt:lpstr>Tabs Blank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Waller</dc:creator>
  <cp:lastModifiedBy>Jon Davis</cp:lastModifiedBy>
  <cp:revision>10</cp:revision>
  <dcterms:created xsi:type="dcterms:W3CDTF">2021-02-03T10:04:48Z</dcterms:created>
  <dcterms:modified xsi:type="dcterms:W3CDTF">2021-02-03T16:18:08Z</dcterms:modified>
</cp:coreProperties>
</file>