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2" r:id="rId2"/>
    <p:sldId id="283" r:id="rId3"/>
    <p:sldId id="284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110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v4aKzoYkv34/cqtTz2lSi1A4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50" y="78"/>
      </p:cViewPr>
      <p:guideLst>
        <p:guide orient="horz" pos="2142"/>
        <p:guide pos="1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354482" y="683439"/>
            <a:ext cx="835252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354482" y="2066118"/>
            <a:ext cx="4038600" cy="41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4648200" y="2066118"/>
            <a:ext cx="4038600" cy="41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" name="Google Shape;32;p36"/>
          <p:cNvCxnSpPr/>
          <p:nvPr/>
        </p:nvCxnSpPr>
        <p:spPr>
          <a:xfrm>
            <a:off x="447675" y="509588"/>
            <a:ext cx="83613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36"/>
          <p:cNvCxnSpPr/>
          <p:nvPr/>
        </p:nvCxnSpPr>
        <p:spPr>
          <a:xfrm>
            <a:off x="447675" y="6346825"/>
            <a:ext cx="83613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 descr="Untitled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7963" y="0"/>
            <a:ext cx="5132387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2"/>
          <p:cNvSpPr txBox="1"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457200" y="2065338"/>
            <a:ext cx="8229600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32"/>
          <p:cNvCxnSpPr/>
          <p:nvPr/>
        </p:nvCxnSpPr>
        <p:spPr>
          <a:xfrm>
            <a:off x="447675" y="509588"/>
            <a:ext cx="83613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32"/>
          <p:cNvCxnSpPr/>
          <p:nvPr/>
        </p:nvCxnSpPr>
        <p:spPr>
          <a:xfrm>
            <a:off x="447675" y="6346825"/>
            <a:ext cx="83613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gAru6T8z0yxH2i_xjfsLhxdl-5ic13lU/view?usp=sharin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CILT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Australia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Overall Profit and Loss for 2020 - 21</a:t>
            </a:r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body" idx="1"/>
          </p:nvPr>
        </p:nvSpPr>
        <p:spPr>
          <a:xfrm>
            <a:off x="354013" y="1487822"/>
            <a:ext cx="8353425" cy="41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79388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This needs to be costs income  per year  with the latest year as current. </a:t>
            </a:r>
            <a:endParaRPr/>
          </a:p>
          <a:p>
            <a:pPr marL="179388" lvl="0" indent="-52387" algn="l" rtl="0"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79388" lvl="0" indent="-52387" algn="l" rtl="0"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ftr" idx="11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B0B4B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rPr>
              <a:t>www.ciltinternational.org</a:t>
            </a:r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0B4B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>
                <a:solidFill>
                  <a:srgbClr val="2B0B4B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100">
              <a:solidFill>
                <a:srgbClr val="2B0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7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05" y="2229272"/>
            <a:ext cx="6254333" cy="3672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CILT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Australia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Overall Profit and Loss for 2020 - 21</a:t>
            </a:r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ftr" idx="11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www.ciltinternational.org</a:t>
            </a:r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39" name="Google Shape;339;p28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555530"/>
            <a:ext cx="5656765" cy="129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8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2852953"/>
            <a:ext cx="5662134" cy="3091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8"/>
          <p:cNvSpPr txBox="1"/>
          <p:nvPr/>
        </p:nvSpPr>
        <p:spPr>
          <a:xfrm>
            <a:off x="1276546" y="5972604"/>
            <a:ext cx="65909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refer Financial Statements prepared by the auditor in this 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>
            <a:spLocks noGrp="1"/>
          </p:cNvSpPr>
          <p:nvPr>
            <p:ph type="title"/>
          </p:nvPr>
        </p:nvSpPr>
        <p:spPr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CILT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Australia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Overall Profit and Loss for 2022 - 25</a:t>
            </a:r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ftr" idx="11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www.ciltinternational.org</a:t>
            </a:r>
            <a:endParaRPr/>
          </a:p>
        </p:txBody>
      </p:sp>
      <p:sp>
        <p:nvSpPr>
          <p:cNvPr id="348" name="Google Shape;348;p2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457200" y="1457881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Projections of how the income will change over the period 2022 – 25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744279" y="2169042"/>
            <a:ext cx="757038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  will change should Australia be successful in it drive for 5% increase year on year for membership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Govt Subsidies available in 2020/21 period were to support businesses through COVID. These subsidies were a one off.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incentives also provided by Govt to business for the 2021/21 were also a one off.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 income will increase as a result of the International convention scheduled for October 2022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also hoped that Sponsorships increase as a result of the 2022 International Conference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6">
      <a:dk1>
        <a:srgbClr val="000000"/>
      </a:dk1>
      <a:lt1>
        <a:srgbClr val="FFFFFF"/>
      </a:lt1>
      <a:dk2>
        <a:srgbClr val="2B0B4B"/>
      </a:dk2>
      <a:lt2>
        <a:srgbClr val="D4D2D2"/>
      </a:lt2>
      <a:accent1>
        <a:srgbClr val="2B0B4B"/>
      </a:accent1>
      <a:accent2>
        <a:srgbClr val="AD874F"/>
      </a:accent2>
      <a:accent3>
        <a:srgbClr val="B62549"/>
      </a:accent3>
      <a:accent4>
        <a:srgbClr val="B7D41F"/>
      </a:accent4>
      <a:accent5>
        <a:srgbClr val="00A8E5"/>
      </a:accent5>
      <a:accent6>
        <a:srgbClr val="FFD200"/>
      </a:accent6>
      <a:hlink>
        <a:srgbClr val="58595B"/>
      </a:hlink>
      <a:folHlink>
        <a:srgbClr val="2A0B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On-screen Show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CILT Australia Overall Profit and Loss for 2020 - 21</vt:lpstr>
      <vt:lpstr>CILT Australia Overall Profit and Loss for 2020 - 21</vt:lpstr>
      <vt:lpstr>CILT Australia Overall Profit and Loss for 2022 - 25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2021 – 2025 </dc:title>
  <dc:creator>Sarah Rothwell</dc:creator>
  <cp:lastModifiedBy>Ceri</cp:lastModifiedBy>
  <cp:revision>2</cp:revision>
  <dcterms:created xsi:type="dcterms:W3CDTF">2016-06-01T07:21:54Z</dcterms:created>
  <dcterms:modified xsi:type="dcterms:W3CDTF">2021-12-08T13:03:47Z</dcterms:modified>
</cp:coreProperties>
</file>